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66" r:id="rId2"/>
    <p:sldId id="282" r:id="rId3"/>
    <p:sldId id="283" r:id="rId4"/>
    <p:sldId id="290" r:id="rId5"/>
    <p:sldId id="291" r:id="rId6"/>
    <p:sldId id="292" r:id="rId7"/>
    <p:sldId id="303" r:id="rId8"/>
    <p:sldId id="300" r:id="rId9"/>
    <p:sldId id="301" r:id="rId10"/>
    <p:sldId id="302" r:id="rId11"/>
    <p:sldId id="304" r:id="rId12"/>
    <p:sldId id="313" r:id="rId13"/>
    <p:sldId id="293" r:id="rId14"/>
    <p:sldId id="299" r:id="rId15"/>
    <p:sldId id="297" r:id="rId16"/>
    <p:sldId id="306" r:id="rId17"/>
    <p:sldId id="307" r:id="rId18"/>
    <p:sldId id="308" r:id="rId19"/>
    <p:sldId id="309" r:id="rId20"/>
    <p:sldId id="310" r:id="rId21"/>
    <p:sldId id="298" r:id="rId22"/>
    <p:sldId id="311" r:id="rId23"/>
    <p:sldId id="294" r:id="rId24"/>
    <p:sldId id="305" r:id="rId25"/>
    <p:sldId id="312" r:id="rId26"/>
    <p:sldId id="295" r:id="rId27"/>
    <p:sldId id="314" r:id="rId28"/>
    <p:sldId id="296" r:id="rId29"/>
    <p:sldId id="278" r:id="rId30"/>
    <p:sldId id="286" r:id="rId31"/>
    <p:sldId id="287" r:id="rId32"/>
    <p:sldId id="289" r:id="rId33"/>
    <p:sldId id="288" r:id="rId34"/>
  </p:sldIdLst>
  <p:sldSz cx="9144000" cy="5143500" type="screen16x9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98">
          <p15:clr>
            <a:srgbClr val="A4A3A4"/>
          </p15:clr>
        </p15:guide>
        <p15:guide id="2" orient="horz" pos="748">
          <p15:clr>
            <a:srgbClr val="A4A3A4"/>
          </p15:clr>
        </p15:guide>
        <p15:guide id="3" pos="344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921E"/>
    <a:srgbClr val="FFFFFF"/>
    <a:srgbClr val="3A7124"/>
    <a:srgbClr val="C9DA2A"/>
    <a:srgbClr val="579735"/>
    <a:srgbClr val="F28CB9"/>
    <a:srgbClr val="9D005D"/>
    <a:srgbClr val="C30075"/>
    <a:srgbClr val="CA86B9"/>
    <a:srgbClr val="432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93296810-A885-4BE3-A3E7-6D5BEEA58F3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126" y="690"/>
      </p:cViewPr>
      <p:guideLst>
        <p:guide orient="horz" pos="2998"/>
        <p:guide orient="horz" pos="748"/>
        <p:guide pos="34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3F6EC9-A467-EF43-9BB8-1E96E50D6E48}" type="datetimeFigureOut">
              <a:rPr lang="nl-NL" smtClean="0"/>
              <a:t>27-10-2017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B2424E-6848-BD41-9F7D-3F4941F0A37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343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7.png>
</file>

<file path=ppt/media/image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9CC1-5E0C-C74B-BCCB-22779AAC093A}" type="datetimeFigureOut">
              <a:rPr lang="nl-NL" smtClean="0"/>
              <a:t>27-10-2017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5D2FC-FA58-4345-AC5C-47F2196513A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006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352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3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02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2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35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74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01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142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279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04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196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144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749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862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362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598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799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069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503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970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464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181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575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473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0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78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751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51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09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47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5D2FC-FA58-4345-AC5C-47F2196513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34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35" y="0"/>
            <a:ext cx="9152135" cy="5143500"/>
          </a:xfrm>
          <a:prstGeom prst="rect">
            <a:avLst/>
          </a:prstGeom>
        </p:spPr>
      </p:pic>
      <p:pic>
        <p:nvPicPr>
          <p:cNvPr id="7" name="Afbeelding 3"/>
          <p:cNvPicPr>
            <a:picLocks noChangeAspect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18" y="2734412"/>
            <a:ext cx="4560747" cy="1992559"/>
          </a:xfrm>
          <a:prstGeom prst="rect">
            <a:avLst/>
          </a:prstGeom>
          <a:effectLst/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53057" y="2895600"/>
            <a:ext cx="4252699" cy="1065799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algn="l" defTabSz="457200" rtl="0" eaLnBrk="1" latinLnBrk="0" hangingPunct="1">
              <a:defRPr lang="nl-NL" sz="2400" b="0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pic>
        <p:nvPicPr>
          <p:cNvPr id="11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597" y="0"/>
            <a:ext cx="5391612" cy="1077592"/>
          </a:xfrm>
          <a:prstGeom prst="rect">
            <a:avLst/>
          </a:prstGeom>
        </p:spPr>
      </p:pic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53057" y="4312764"/>
            <a:ext cx="4252699" cy="251408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indent="0" algn="l">
              <a:buNone/>
              <a:defRPr lang="nl-NL" sz="11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 dirty="0"/>
              <a:t>Click to add place, date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3057" y="4063235"/>
            <a:ext cx="4252913" cy="283904"/>
          </a:xfrm>
        </p:spPr>
        <p:txBody>
          <a:bodyPr anchor="b">
            <a:noAutofit/>
          </a:bodyPr>
          <a:lstStyle>
            <a:lvl1pPr marL="0" indent="0">
              <a:buNone/>
              <a:defRPr lang="en-US" sz="11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Click to add name presenter</a:t>
            </a:r>
          </a:p>
        </p:txBody>
      </p:sp>
    </p:spTree>
    <p:extLst>
      <p:ext uri="{BB962C8B-B14F-4D97-AF65-F5344CB8AC3E}">
        <p14:creationId xmlns:p14="http://schemas.microsoft.com/office/powerpoint/2010/main" val="3732068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25760" y="12876"/>
            <a:ext cx="9079605" cy="5123799"/>
            <a:chOff x="25760" y="12876"/>
            <a:chExt cx="9079605" cy="5123799"/>
          </a:xfrm>
        </p:grpSpPr>
        <p:sp>
          <p:nvSpPr>
            <p:cNvPr id="7" name="Rectangle 6"/>
            <p:cNvSpPr/>
            <p:nvPr userDrawn="1"/>
          </p:nvSpPr>
          <p:spPr>
            <a:xfrm>
              <a:off x="25761" y="12876"/>
              <a:ext cx="9079604" cy="4808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hthoek 3"/>
            <p:cNvSpPr/>
            <p:nvPr userDrawn="1"/>
          </p:nvSpPr>
          <p:spPr>
            <a:xfrm>
              <a:off x="25760" y="4727242"/>
              <a:ext cx="1366311" cy="4094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14192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(option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25760" y="12876"/>
            <a:ext cx="9079605" cy="5123799"/>
            <a:chOff x="25760" y="12876"/>
            <a:chExt cx="9079605" cy="5123799"/>
          </a:xfrm>
        </p:grpSpPr>
        <p:sp>
          <p:nvSpPr>
            <p:cNvPr id="7" name="Rectangle 6"/>
            <p:cNvSpPr/>
            <p:nvPr userDrawn="1"/>
          </p:nvSpPr>
          <p:spPr>
            <a:xfrm>
              <a:off x="25761" y="12876"/>
              <a:ext cx="9079604" cy="4808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hthoek 3"/>
            <p:cNvSpPr/>
            <p:nvPr userDrawn="1"/>
          </p:nvSpPr>
          <p:spPr>
            <a:xfrm>
              <a:off x="25760" y="4727242"/>
              <a:ext cx="1366311" cy="4094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18" y="3240741"/>
            <a:ext cx="8357564" cy="1459306"/>
          </a:xfrm>
          <a:prstGeom prst="rect">
            <a:avLst/>
          </a:prstGeom>
          <a:effectLst/>
        </p:spPr>
      </p:pic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90939" y="3314700"/>
            <a:ext cx="8155519" cy="1290918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37946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 (option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0"/>
            <a:ext cx="9141292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3433" y="1607582"/>
            <a:ext cx="8437134" cy="1021556"/>
          </a:xfrm>
          <a:prstGeom prst="rect">
            <a:avLst/>
          </a:prstGeom>
        </p:spPr>
        <p:txBody>
          <a:bodyPr anchor="b" anchorCtr="0"/>
          <a:lstStyle>
            <a:lvl1pPr algn="ctr">
              <a:defRPr sz="4000" b="0" cap="none">
                <a:solidFill>
                  <a:srgbClr val="FFFFFF"/>
                </a:solidFill>
              </a:defRPr>
            </a:lvl1pPr>
          </a:lstStyle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53432" y="2552554"/>
            <a:ext cx="8437136" cy="1125140"/>
          </a:xfrm>
          <a:prstGeom prst="rect">
            <a:avLst/>
          </a:prstGeom>
        </p:spPr>
        <p:txBody>
          <a:bodyPr anchor="t" anchorCtr="0"/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noProof="0"/>
              <a:t>Rediger teksttypografien i masteren</a:t>
            </a:r>
          </a:p>
        </p:txBody>
      </p:sp>
    </p:spTree>
    <p:extLst>
      <p:ext uri="{BB962C8B-B14F-4D97-AF65-F5344CB8AC3E}">
        <p14:creationId xmlns:p14="http://schemas.microsoft.com/office/powerpoint/2010/main" val="494138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picture (option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7821" y="91036"/>
            <a:ext cx="8048359" cy="855169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4743450" y="1266826"/>
            <a:ext cx="3852730" cy="342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da-DK" noProof="0"/>
              <a:t>Rediger teksttypografien i masteren</a:t>
            </a:r>
          </a:p>
          <a:p>
            <a:pPr lvl="1"/>
            <a:r>
              <a:rPr lang="da-DK" noProof="0"/>
              <a:t>Andet niveau</a:t>
            </a:r>
          </a:p>
          <a:p>
            <a:pPr lvl="2"/>
            <a:r>
              <a:rPr lang="da-DK" noProof="0"/>
              <a:t>Tredje niveau</a:t>
            </a:r>
          </a:p>
          <a:p>
            <a:pPr lvl="3"/>
            <a:r>
              <a:rPr lang="da-DK" noProof="0"/>
              <a:t>Fjerde niveau</a:t>
            </a:r>
          </a:p>
          <a:p>
            <a:pPr lvl="4"/>
            <a:r>
              <a:rPr lang="da-DK" noProof="0"/>
              <a:t>Femte niveau</a:t>
            </a:r>
            <a:endParaRPr lang="en-GB" noProof="0" dirty="0"/>
          </a:p>
        </p:txBody>
      </p:sp>
      <p:sp>
        <p:nvSpPr>
          <p:cNvPr id="9" name="Rechthoek 3"/>
          <p:cNvSpPr/>
          <p:nvPr userDrawn="1"/>
        </p:nvSpPr>
        <p:spPr>
          <a:xfrm>
            <a:off x="1" y="1266825"/>
            <a:ext cx="4544703" cy="3448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21" y="1183638"/>
            <a:ext cx="3967754" cy="35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87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picture (option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7821" y="43330"/>
            <a:ext cx="8048359" cy="921174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  <p:sp>
        <p:nvSpPr>
          <p:cNvPr id="10" name="Rechthoek 3"/>
          <p:cNvSpPr/>
          <p:nvPr userDrawn="1"/>
        </p:nvSpPr>
        <p:spPr>
          <a:xfrm>
            <a:off x="1" y="1266825"/>
            <a:ext cx="4544703" cy="3448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547737" y="1266826"/>
            <a:ext cx="3852730" cy="342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da-DK" noProof="0"/>
              <a:t>Rediger teksttypografien i masteren</a:t>
            </a:r>
          </a:p>
          <a:p>
            <a:pPr lvl="1"/>
            <a:r>
              <a:rPr lang="da-DK" noProof="0"/>
              <a:t>Andet niveau</a:t>
            </a:r>
          </a:p>
          <a:p>
            <a:pPr lvl="2"/>
            <a:r>
              <a:rPr lang="da-DK" noProof="0"/>
              <a:t>Tredje niveau</a:t>
            </a:r>
          </a:p>
          <a:p>
            <a:pPr lvl="3"/>
            <a:r>
              <a:rPr lang="da-DK" noProof="0"/>
              <a:t>Fjerde niveau</a:t>
            </a:r>
          </a:p>
          <a:p>
            <a:pPr lvl="4"/>
            <a:r>
              <a:rPr lang="da-DK" noProof="0"/>
              <a:t>Femte niveau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830" y="1184273"/>
            <a:ext cx="3920605" cy="359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258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object (option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4552950" y="1057523"/>
            <a:ext cx="4042800" cy="36293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da-DK" noProof="0"/>
              <a:t>Rediger teksttypografien i masteren</a:t>
            </a:r>
          </a:p>
          <a:p>
            <a:pPr lvl="1"/>
            <a:r>
              <a:rPr lang="da-DK" noProof="0"/>
              <a:t>Andet niveau</a:t>
            </a:r>
          </a:p>
          <a:p>
            <a:pPr lvl="2"/>
            <a:r>
              <a:rPr lang="da-DK" noProof="0"/>
              <a:t>Tredje niveau</a:t>
            </a:r>
          </a:p>
          <a:p>
            <a:pPr lvl="3"/>
            <a:r>
              <a:rPr lang="da-DK" noProof="0"/>
              <a:t>Fjerde niveau</a:t>
            </a:r>
          </a:p>
          <a:p>
            <a:pPr lvl="4"/>
            <a:r>
              <a:rPr lang="da-DK" noProof="0"/>
              <a:t>Femte niveau</a:t>
            </a:r>
            <a:endParaRPr lang="en-GB" noProof="0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1" hasCustomPrompt="1"/>
          </p:nvPr>
        </p:nvSpPr>
        <p:spPr>
          <a:xfrm>
            <a:off x="548979" y="1057523"/>
            <a:ext cx="3952800" cy="363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Object</a:t>
            </a:r>
            <a:endParaRPr lang="nl-NL" dirty="0"/>
          </a:p>
        </p:txBody>
      </p:sp>
      <p:sp>
        <p:nvSpPr>
          <p:cNvPr id="15" name="Title Placeholder 5"/>
          <p:cNvSpPr>
            <a:spLocks noGrp="1"/>
          </p:cNvSpPr>
          <p:nvPr>
            <p:ph type="title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35086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object (option 2)\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4644729" y="1057523"/>
            <a:ext cx="3952800" cy="363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Object</a:t>
            </a:r>
            <a:endParaRPr lang="nl-NL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a-DK" noProof="0"/>
              <a:t>Klik for at redigere titeltypografien i masteren</a:t>
            </a:r>
            <a:endParaRPr lang="en-GB" noProof="0" dirty="0"/>
          </a:p>
        </p:txBody>
      </p:sp>
      <p:sp>
        <p:nvSpPr>
          <p:cNvPr id="9" name="Text Placeholder 14"/>
          <p:cNvSpPr>
            <a:spLocks noGrp="1"/>
          </p:cNvSpPr>
          <p:nvPr>
            <p:ph idx="1"/>
          </p:nvPr>
        </p:nvSpPr>
        <p:spPr>
          <a:xfrm>
            <a:off x="547821" y="1057523"/>
            <a:ext cx="4043229" cy="36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noProof="0"/>
              <a:t>Rediger teksttypografien i masteren</a:t>
            </a:r>
          </a:p>
          <a:p>
            <a:pPr lvl="1"/>
            <a:r>
              <a:rPr lang="da-DK" noProof="0"/>
              <a:t>Andet niveau</a:t>
            </a:r>
          </a:p>
          <a:p>
            <a:pPr lvl="2"/>
            <a:r>
              <a:rPr lang="da-DK" noProof="0"/>
              <a:t>Tredje niveau</a:t>
            </a:r>
          </a:p>
          <a:p>
            <a:pPr lvl="3"/>
            <a:r>
              <a:rPr lang="da-DK" noProof="0"/>
              <a:t>Fjerde niveau</a:t>
            </a:r>
          </a:p>
          <a:p>
            <a:pPr lvl="4"/>
            <a:r>
              <a:rPr lang="da-DK" noProof="0"/>
              <a:t>Femte niveau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51776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(option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" y="0"/>
            <a:ext cx="9144000" cy="5148615"/>
            <a:chOff x="0" y="0"/>
            <a:chExt cx="9144000" cy="5148615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0" y="0"/>
              <a:ext cx="9144000" cy="4769893"/>
              <a:chOff x="0" y="0"/>
              <a:chExt cx="9144000" cy="4769893"/>
            </a:xfrm>
          </p:grpSpPr>
          <p:sp>
            <p:nvSpPr>
              <p:cNvPr id="11" name="Rechthoek 3"/>
              <p:cNvSpPr/>
              <p:nvPr userDrawn="1"/>
            </p:nvSpPr>
            <p:spPr>
              <a:xfrm>
                <a:off x="1" y="1258317"/>
                <a:ext cx="9143999" cy="35115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hthoek 3"/>
              <p:cNvSpPr/>
              <p:nvPr userDrawn="1"/>
            </p:nvSpPr>
            <p:spPr>
              <a:xfrm>
                <a:off x="0" y="0"/>
                <a:ext cx="9143999" cy="10833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hthoek 3"/>
            <p:cNvSpPr/>
            <p:nvPr userDrawn="1"/>
          </p:nvSpPr>
          <p:spPr>
            <a:xfrm>
              <a:off x="1" y="4824483"/>
              <a:ext cx="1317008" cy="3241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"/>
          <a:stretch/>
        </p:blipFill>
        <p:spPr>
          <a:xfrm>
            <a:off x="548641" y="1191694"/>
            <a:ext cx="8046000" cy="3583603"/>
          </a:xfrm>
          <a:prstGeom prst="rect">
            <a:avLst/>
          </a:prstGeom>
        </p:spPr>
      </p:pic>
      <p:sp>
        <p:nvSpPr>
          <p:cNvPr id="7" name="Afgeschuind enkele hoek rechthoek 5"/>
          <p:cNvSpPr/>
          <p:nvPr userDrawn="1"/>
        </p:nvSpPr>
        <p:spPr>
          <a:xfrm>
            <a:off x="738732" y="1359262"/>
            <a:ext cx="3109694" cy="3233168"/>
          </a:xfrm>
          <a:prstGeom prst="snip1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4"/>
          <p:cNvSpPr>
            <a:spLocks noGrp="1"/>
          </p:cNvSpPr>
          <p:nvPr>
            <p:ph type="body" idx="10"/>
          </p:nvPr>
        </p:nvSpPr>
        <p:spPr>
          <a:xfrm>
            <a:off x="812042" y="1533378"/>
            <a:ext cx="2954740" cy="29976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da-DK" noProof="0"/>
              <a:t>Rediger teksttypografien i masteren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FEEF5B-79FE-476F-9D7E-9A204954C86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0" y="205200"/>
            <a:ext cx="4503051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353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(option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0"/>
            <a:ext cx="9144000" cy="5148615"/>
            <a:chOff x="0" y="0"/>
            <a:chExt cx="9144000" cy="5148615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0" y="0"/>
              <a:ext cx="9144000" cy="4769893"/>
              <a:chOff x="0" y="0"/>
              <a:chExt cx="9144000" cy="4769893"/>
            </a:xfrm>
          </p:grpSpPr>
          <p:sp>
            <p:nvSpPr>
              <p:cNvPr id="11" name="Rechthoek 3"/>
              <p:cNvSpPr/>
              <p:nvPr userDrawn="1"/>
            </p:nvSpPr>
            <p:spPr>
              <a:xfrm>
                <a:off x="1" y="1258317"/>
                <a:ext cx="9143999" cy="35115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hthoek 3"/>
              <p:cNvSpPr/>
              <p:nvPr userDrawn="1"/>
            </p:nvSpPr>
            <p:spPr>
              <a:xfrm>
                <a:off x="0" y="0"/>
                <a:ext cx="9143999" cy="10833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hthoek 3"/>
            <p:cNvSpPr/>
            <p:nvPr userDrawn="1"/>
          </p:nvSpPr>
          <p:spPr>
            <a:xfrm>
              <a:off x="1" y="4824483"/>
              <a:ext cx="1317008" cy="3241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2" r="14328"/>
          <a:stretch/>
        </p:blipFill>
        <p:spPr>
          <a:xfrm>
            <a:off x="-6824" y="5115"/>
            <a:ext cx="9150824" cy="5143500"/>
          </a:xfrm>
          <a:prstGeom prst="rect">
            <a:avLst/>
          </a:prstGeom>
        </p:spPr>
      </p:pic>
      <p:sp>
        <p:nvSpPr>
          <p:cNvPr id="5" name="Afgeschuind enkele hoek rechthoek 5"/>
          <p:cNvSpPr/>
          <p:nvPr userDrawn="1"/>
        </p:nvSpPr>
        <p:spPr>
          <a:xfrm>
            <a:off x="738732" y="3765092"/>
            <a:ext cx="7647390" cy="827337"/>
          </a:xfrm>
          <a:prstGeom prst="snip1Rect">
            <a:avLst>
              <a:gd name="adj" fmla="val 33638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idx="10"/>
          </p:nvPr>
        </p:nvSpPr>
        <p:spPr>
          <a:xfrm>
            <a:off x="738732" y="3765092"/>
            <a:ext cx="7647390" cy="827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nl-NL" sz="2400" kern="1200" dirty="0" smtClean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a-DK" noProof="0"/>
              <a:t>Rediger teksttypografien i masteren</a:t>
            </a:r>
          </a:p>
        </p:txBody>
      </p:sp>
      <p:pic>
        <p:nvPicPr>
          <p:cNvPr id="13" name="Picture 7">
            <a:extLst>
              <a:ext uri="{FF2B5EF4-FFF2-40B4-BE49-F238E27FC236}">
                <a16:creationId xmlns:a16="http://schemas.microsoft.com/office/drawing/2014/main" id="{943F0C27-F24A-4365-A52D-741C9572DC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0" y="79200"/>
            <a:ext cx="4214855" cy="8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30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(option 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-1"/>
            <a:ext cx="9141293" cy="5143501"/>
          </a:xfrm>
          <a:prstGeom prst="rect">
            <a:avLst/>
          </a:prstGeom>
        </p:spPr>
      </p:pic>
      <p:sp>
        <p:nvSpPr>
          <p:cNvPr id="5" name="Afgeschuind enkele hoek rechthoek 8"/>
          <p:cNvSpPr/>
          <p:nvPr userDrawn="1"/>
        </p:nvSpPr>
        <p:spPr>
          <a:xfrm>
            <a:off x="547820" y="3784599"/>
            <a:ext cx="8048359" cy="1024801"/>
          </a:xfrm>
          <a:prstGeom prst="snip1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idx="10"/>
          </p:nvPr>
        </p:nvSpPr>
        <p:spPr>
          <a:xfrm>
            <a:off x="547820" y="3793978"/>
            <a:ext cx="8048359" cy="100589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en-GB" sz="2400" b="0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noProof="0"/>
              <a:t>Rediger teksttypografien i masteren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1D8E5598-54DF-41B9-BC0B-A1667451DA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0" y="79200"/>
            <a:ext cx="4214855" cy="8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29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13" name="Rechthoek 6"/>
          <p:cNvSpPr/>
          <p:nvPr userDrawn="1"/>
        </p:nvSpPr>
        <p:spPr>
          <a:xfrm>
            <a:off x="547820" y="4765356"/>
            <a:ext cx="8048359" cy="25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1" cy="345600"/>
          </a:xfrm>
          <a:prstGeom prst="rect">
            <a:avLst/>
          </a:prstGeom>
        </p:spPr>
      </p:pic>
      <p:sp>
        <p:nvSpPr>
          <p:cNvPr id="9" name="Afgeschuind enkele hoek rechthoek 8"/>
          <p:cNvSpPr/>
          <p:nvPr userDrawn="1"/>
        </p:nvSpPr>
        <p:spPr>
          <a:xfrm>
            <a:off x="547822" y="675861"/>
            <a:ext cx="8040408" cy="4032000"/>
          </a:xfrm>
          <a:prstGeom prst="snip1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46465" y="749434"/>
            <a:ext cx="7410085" cy="5088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GB" noProof="0" dirty="0"/>
              <a:t>Agenda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47822" y="1319917"/>
            <a:ext cx="8048359" cy="3364114"/>
          </a:xfrm>
          <a:prstGeom prst="rect">
            <a:avLst/>
          </a:prstGeom>
        </p:spPr>
        <p:txBody>
          <a:bodyPr/>
          <a:lstStyle>
            <a:lvl1pPr marL="457200" indent="-457200">
              <a:buFont typeface="+mj-lt"/>
              <a:buAutoNum type="arabicPeriod"/>
              <a:defRPr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592657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gerdefiner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GB"/>
          </a:p>
        </p:txBody>
      </p:sp>
      <p:pic>
        <p:nvPicPr>
          <p:cNvPr id="3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41" y="-50799"/>
            <a:ext cx="9231575" cy="5194300"/>
          </a:xfrm>
          <a:prstGeom prst="rect">
            <a:avLst/>
          </a:prstGeom>
          <a:ln>
            <a:noFill/>
          </a:ln>
        </p:spPr>
      </p:pic>
      <p:sp>
        <p:nvSpPr>
          <p:cNvPr id="5" name="Textplatzhalter 2"/>
          <p:cNvSpPr>
            <a:spLocks noGrp="1"/>
          </p:cNvSpPr>
          <p:nvPr>
            <p:ph type="body" sz="quarter" idx="4294967295"/>
          </p:nvPr>
        </p:nvSpPr>
        <p:spPr>
          <a:xfrm>
            <a:off x="0" y="349221"/>
            <a:ext cx="9227934" cy="441325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da-DK" sz="2400">
                <a:solidFill>
                  <a:schemeClr val="bg1"/>
                </a:solidFill>
              </a:rPr>
              <a:t>Rediger teksttypografien i masteren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02E43D0-01AB-414E-AD5D-052C27F012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63"/>
          <a:stretch/>
        </p:blipFill>
        <p:spPr>
          <a:xfrm>
            <a:off x="3054838" y="3458820"/>
            <a:ext cx="3114616" cy="1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183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0"/>
            <a:ext cx="9141292" cy="5143500"/>
          </a:xfrm>
          <a:prstGeom prst="rect">
            <a:avLst/>
          </a:prstGeom>
        </p:spPr>
      </p:pic>
      <p:sp>
        <p:nvSpPr>
          <p:cNvPr id="14" name="Tekstvak 5"/>
          <p:cNvSpPr txBox="1"/>
          <p:nvPr userDrawn="1"/>
        </p:nvSpPr>
        <p:spPr>
          <a:xfrm>
            <a:off x="1281042" y="4616222"/>
            <a:ext cx="268033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>
              <a:spcAft>
                <a:spcPts val="0"/>
              </a:spcAft>
            </a:pPr>
            <a:r>
              <a:rPr lang="en-GB" sz="1400" kern="1200" noProof="0" dirty="0">
                <a:solidFill>
                  <a:srgbClr val="FFFFFF"/>
                </a:solidFill>
                <a:effectLst/>
                <a:latin typeface="+mn-lt"/>
                <a:ea typeface="Times New Roman"/>
                <a:cs typeface="Times New Roman"/>
              </a:rPr>
              <a:t>www.keylane.com</a:t>
            </a:r>
          </a:p>
          <a:p>
            <a:pPr>
              <a:spcAft>
                <a:spcPts val="0"/>
              </a:spcAft>
            </a:pPr>
            <a:r>
              <a:rPr lang="nl-NL" sz="1400" kern="1200" dirty="0">
                <a:solidFill>
                  <a:srgbClr val="FFFFFF"/>
                </a:solidFill>
                <a:effectLst/>
                <a:latin typeface="+mn-lt"/>
                <a:ea typeface="Times New Roman"/>
                <a:cs typeface="Times New Roman"/>
              </a:rPr>
              <a:t>  </a:t>
            </a:r>
            <a:endParaRPr lang="en-GB" sz="1200" dirty="0">
              <a:effectLst/>
              <a:latin typeface="+mn-lt"/>
              <a:ea typeface="Times New Roman"/>
            </a:endParaRP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A1B28321-1F69-4C32-BA18-983F742EDA0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99" y="79200"/>
            <a:ext cx="540366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967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 hasCustomPrompt="1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/>
            </a:lvl1pPr>
          </a:lstStyle>
          <a:p>
            <a:r>
              <a:rPr lang="en-US" noProof="0" dirty="0"/>
              <a:t>Click to add text</a:t>
            </a:r>
            <a:endParaRPr lang="en-GB" noProof="0" dirty="0"/>
          </a:p>
        </p:txBody>
      </p:sp>
      <p:sp>
        <p:nvSpPr>
          <p:cNvPr id="7" name="Text Placeholder 14"/>
          <p:cNvSpPr>
            <a:spLocks noGrp="1"/>
          </p:cNvSpPr>
          <p:nvPr>
            <p:ph idx="1" hasCustomPrompt="1"/>
          </p:nvPr>
        </p:nvSpPr>
        <p:spPr>
          <a:xfrm>
            <a:off x="547821" y="1057523"/>
            <a:ext cx="8048360" cy="36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48655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(option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0"/>
            <a:ext cx="9144000" cy="5148615"/>
            <a:chOff x="0" y="0"/>
            <a:chExt cx="9144000" cy="5148615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0" y="0"/>
              <a:ext cx="9144000" cy="4769893"/>
              <a:chOff x="0" y="0"/>
              <a:chExt cx="9144000" cy="4769893"/>
            </a:xfrm>
          </p:grpSpPr>
          <p:sp>
            <p:nvSpPr>
              <p:cNvPr id="7" name="Rechthoek 3"/>
              <p:cNvSpPr/>
              <p:nvPr userDrawn="1"/>
            </p:nvSpPr>
            <p:spPr>
              <a:xfrm>
                <a:off x="1" y="1258317"/>
                <a:ext cx="9143999" cy="35115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hthoek 3"/>
              <p:cNvSpPr/>
              <p:nvPr userDrawn="1"/>
            </p:nvSpPr>
            <p:spPr>
              <a:xfrm>
                <a:off x="0" y="0"/>
                <a:ext cx="9143999" cy="10833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hthoek 3"/>
            <p:cNvSpPr/>
            <p:nvPr userDrawn="1"/>
          </p:nvSpPr>
          <p:spPr>
            <a:xfrm>
              <a:off x="1" y="4824483"/>
              <a:ext cx="1317008" cy="3241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47821" y="1825113"/>
            <a:ext cx="8048359" cy="285891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noProof="0" dirty="0"/>
              <a:t>Click to add </a:t>
            </a:r>
            <a:r>
              <a:rPr lang="en-US" noProof="0" dirty="0" err="1"/>
              <a:t>tex</a:t>
            </a:r>
            <a:endParaRPr lang="en-US" noProof="0" dirty="0"/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en-GB" noProof="0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547821" y="1258317"/>
            <a:ext cx="8048359" cy="5088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to add text</a:t>
            </a:r>
            <a:endParaRPr lang="en-GB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C76DAE-6ADA-45CA-AEE7-4F6B4DA490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0" y="205200"/>
            <a:ext cx="4503051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0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 grey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smtClean="0">
                <a:solidFill>
                  <a:srgbClr val="FFFFFF"/>
                </a:solidFill>
              </a:rPr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9" name="Title Placeholder 5"/>
          <p:cNvSpPr>
            <a:spLocks noGrp="1"/>
          </p:cNvSpPr>
          <p:nvPr>
            <p:ph type="title" hasCustomPrompt="1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text</a:t>
            </a:r>
            <a:endParaRPr lang="en-GB" noProof="0" dirty="0"/>
          </a:p>
        </p:txBody>
      </p:sp>
      <p:sp>
        <p:nvSpPr>
          <p:cNvPr id="10" name="Text Placeholder 14"/>
          <p:cNvSpPr>
            <a:spLocks noGrp="1"/>
          </p:cNvSpPr>
          <p:nvPr>
            <p:ph idx="1" hasCustomPrompt="1"/>
          </p:nvPr>
        </p:nvSpPr>
        <p:spPr>
          <a:xfrm>
            <a:off x="547821" y="1057523"/>
            <a:ext cx="8048360" cy="36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4"/>
            <a:endParaRPr lang="en-US" noProof="0" dirty="0"/>
          </a:p>
          <a:p>
            <a:pPr lvl="0"/>
            <a:r>
              <a:rPr lang="nl-NL" noProof="0" dirty="0" err="1"/>
              <a:t>Please</a:t>
            </a:r>
            <a:r>
              <a:rPr lang="nl-NL" noProof="0" dirty="0"/>
              <a:t> </a:t>
            </a:r>
            <a:r>
              <a:rPr lang="nl-NL" noProof="0" dirty="0" err="1"/>
              <a:t>only</a:t>
            </a:r>
            <a:r>
              <a:rPr lang="nl-NL" noProof="0" dirty="0"/>
              <a:t> </a:t>
            </a:r>
            <a:r>
              <a:rPr lang="nl-NL" noProof="0" dirty="0" err="1"/>
              <a:t>use</a:t>
            </a:r>
            <a:r>
              <a:rPr lang="nl-NL" noProof="0" dirty="0"/>
              <a:t> </a:t>
            </a:r>
            <a:r>
              <a:rPr lang="nl-NL" noProof="0" dirty="0" err="1"/>
              <a:t>white</a:t>
            </a:r>
            <a:r>
              <a:rPr lang="nl-NL" noProof="0" dirty="0"/>
              <a:t> font </a:t>
            </a:r>
            <a:r>
              <a:rPr lang="nl-NL" noProof="0" dirty="0" err="1"/>
              <a:t>and</a:t>
            </a:r>
            <a:r>
              <a:rPr lang="nl-NL" noProof="0" dirty="0"/>
              <a:t> images on a </a:t>
            </a:r>
            <a:r>
              <a:rPr lang="nl-NL" noProof="0" dirty="0" err="1"/>
              <a:t>grey</a:t>
            </a:r>
            <a:r>
              <a:rPr lang="nl-NL" noProof="0" dirty="0"/>
              <a:t> background. </a:t>
            </a:r>
            <a:r>
              <a:rPr lang="nl-NL" noProof="0" dirty="0" err="1"/>
              <a:t>Don’t</a:t>
            </a:r>
            <a:r>
              <a:rPr lang="nl-NL" noProof="0" dirty="0"/>
              <a:t> </a:t>
            </a:r>
            <a:r>
              <a:rPr lang="nl-NL" noProof="0" dirty="0" err="1"/>
              <a:t>use</a:t>
            </a:r>
            <a:r>
              <a:rPr lang="nl-NL" noProof="0" dirty="0"/>
              <a:t> </a:t>
            </a:r>
            <a:r>
              <a:rPr lang="nl-NL" noProof="0" dirty="0" err="1"/>
              <a:t>orange</a:t>
            </a:r>
            <a:r>
              <a:rPr lang="nl-NL" noProof="0" dirty="0"/>
              <a:t>.</a:t>
            </a:r>
            <a:endParaRPr lang="en-GB" noProof="0" dirty="0"/>
          </a:p>
        </p:txBody>
      </p:sp>
      <p:sp>
        <p:nvSpPr>
          <p:cNvPr id="11" name="Rechthoek 6"/>
          <p:cNvSpPr/>
          <p:nvPr userDrawn="1"/>
        </p:nvSpPr>
        <p:spPr>
          <a:xfrm>
            <a:off x="547821" y="959587"/>
            <a:ext cx="8048359" cy="25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Rechthoek 6"/>
          <p:cNvSpPr/>
          <p:nvPr userDrawn="1"/>
        </p:nvSpPr>
        <p:spPr>
          <a:xfrm>
            <a:off x="547820" y="4765356"/>
            <a:ext cx="8048359" cy="25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1" cy="3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2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co slide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smtClean="0">
                <a:solidFill>
                  <a:srgbClr val="FFFFFF"/>
                </a:solidFill>
              </a:rPr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6" name="Rechthoek 6"/>
          <p:cNvSpPr/>
          <p:nvPr userDrawn="1"/>
        </p:nvSpPr>
        <p:spPr>
          <a:xfrm>
            <a:off x="547820" y="4765356"/>
            <a:ext cx="8048359" cy="25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1" cy="345600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264829"/>
            <a:ext cx="8045450" cy="1478371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noProof="0" dirty="0"/>
              <a:t>Click to edit text</a:t>
            </a:r>
            <a:br>
              <a:rPr lang="en-GB" noProof="0" dirty="0"/>
            </a:br>
            <a:r>
              <a:rPr lang="en-GB" noProof="0" dirty="0"/>
              <a:t>Use letter size 28 (use white only)</a:t>
            </a:r>
            <a:br>
              <a:rPr lang="en-GB" noProof="0" dirty="0"/>
            </a:br>
            <a:br>
              <a:rPr lang="en-GB" noProof="0" dirty="0"/>
            </a:br>
            <a:endParaRPr lang="en-GB" noProof="0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0" y="2615041"/>
            <a:ext cx="8045450" cy="1003300"/>
          </a:xfrm>
          <a:noFill/>
        </p:spPr>
        <p:txBody>
          <a:bodyPr anchor="b">
            <a:normAutofit/>
          </a:bodyPr>
          <a:lstStyle>
            <a:lvl1pPr marL="0" indent="0" algn="r">
              <a:buNone/>
              <a:defRPr sz="2400" b="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text </a:t>
            </a:r>
            <a:br>
              <a:rPr lang="en-GB" noProof="0" dirty="0"/>
            </a:br>
            <a:r>
              <a:rPr lang="en-GB" noProof="0" dirty="0"/>
              <a:t>Use letter size 24 (use white only)</a:t>
            </a:r>
          </a:p>
        </p:txBody>
      </p:sp>
    </p:spTree>
    <p:extLst>
      <p:ext uri="{BB962C8B-B14F-4D97-AF65-F5344CB8AC3E}">
        <p14:creationId xmlns:p14="http://schemas.microsoft.com/office/powerpoint/2010/main" val="74741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co slide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smtClean="0">
                <a:solidFill>
                  <a:srgbClr val="FFFFFF"/>
                </a:solidFill>
              </a:rPr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6" name="Rechthoek 6"/>
          <p:cNvSpPr/>
          <p:nvPr userDrawn="1"/>
        </p:nvSpPr>
        <p:spPr>
          <a:xfrm>
            <a:off x="547820" y="4765356"/>
            <a:ext cx="8048359" cy="25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1" cy="345600"/>
          </a:xfrm>
          <a:prstGeom prst="rect">
            <a:avLst/>
          </a:prstGeom>
        </p:spPr>
      </p:pic>
      <p:sp>
        <p:nvSpPr>
          <p:cNvPr id="9" name="Title Placeholder 5"/>
          <p:cNvSpPr>
            <a:spLocks noGrp="1"/>
          </p:cNvSpPr>
          <p:nvPr>
            <p:ph type="title" hasCustomPrompt="1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text (use white only)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04661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co slide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smtClean="0">
                <a:solidFill>
                  <a:srgbClr val="FFFFFF"/>
                </a:solidFill>
              </a:rPr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jdelijke aanduiding voor voettekst 4"/>
          <p:cNvSpPr txBox="1">
            <a:spLocks/>
          </p:cNvSpPr>
          <p:nvPr userDrawn="1"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>
                <a:solidFill>
                  <a:schemeClr val="bg1"/>
                </a:solidFill>
              </a:rPr>
              <a:t>‹nr.›</a:t>
            </a:fld>
            <a:endParaRPr lang="en-US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006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and logo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76225" y="942975"/>
            <a:ext cx="8696325" cy="3153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l-NL" dirty="0" err="1"/>
          </a:p>
        </p:txBody>
      </p:sp>
      <p:sp>
        <p:nvSpPr>
          <p:cNvPr id="4" name="Rechthoek 3"/>
          <p:cNvSpPr/>
          <p:nvPr userDrawn="1"/>
        </p:nvSpPr>
        <p:spPr>
          <a:xfrm>
            <a:off x="0" y="0"/>
            <a:ext cx="9143999" cy="47153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2" cy="345600"/>
          </a:xfrm>
          <a:prstGeom prst="rect">
            <a:avLst/>
          </a:prstGeom>
        </p:spPr>
      </p:pic>
      <p:sp>
        <p:nvSpPr>
          <p:cNvPr id="8" name="Title Placeholder 5"/>
          <p:cNvSpPr>
            <a:spLocks noGrp="1"/>
          </p:cNvSpPr>
          <p:nvPr>
            <p:ph type="title" hasCustomPrompt="1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/>
            </a:lvl1pPr>
          </a:lstStyle>
          <a:p>
            <a:r>
              <a:rPr lang="en-US" noProof="0" dirty="0"/>
              <a:t>Click to add text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30851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voettekst 4"/>
          <p:cNvSpPr txBox="1">
            <a:spLocks/>
          </p:cNvSpPr>
          <p:nvPr/>
        </p:nvSpPr>
        <p:spPr>
          <a:xfrm>
            <a:off x="7790434" y="4809401"/>
            <a:ext cx="805746" cy="27384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nl-NL"/>
            </a:defPPr>
            <a:lvl1pPr marL="0" algn="l" defTabSz="457200" rtl="0" eaLnBrk="1" latinLnBrk="0" hangingPunct="1">
              <a:defRPr sz="800" b="1" kern="120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AA87EBB-D73C-8241-8270-9AF19AA22CD0}" type="slidenum">
              <a:rPr lang="en-US" b="0" smtClean="0"/>
              <a:t>‹nr.›</a:t>
            </a:fld>
            <a:endParaRPr lang="en-US" b="0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>
          <a:xfrm>
            <a:off x="547820" y="206740"/>
            <a:ext cx="8048361" cy="726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noProof="0" dirty="0"/>
              <a:t>Click to add text</a:t>
            </a:r>
            <a:endParaRPr lang="en-GB" noProof="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>
          <a:xfrm>
            <a:off x="547821" y="1057523"/>
            <a:ext cx="8048360" cy="36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</a:t>
            </a:r>
            <a:r>
              <a:rPr lang="en-US" noProof="0" dirty="0"/>
              <a:t> to add text</a:t>
            </a:r>
          </a:p>
          <a:p>
            <a:pPr lvl="1"/>
            <a:r>
              <a:rPr lang="en-GB" noProof="0" dirty="0"/>
              <a:t>Second</a:t>
            </a:r>
            <a:r>
              <a:rPr lang="en-US" noProof="0" dirty="0"/>
              <a:t>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en-GB" noProof="0" dirty="0"/>
          </a:p>
        </p:txBody>
      </p:sp>
      <p:sp>
        <p:nvSpPr>
          <p:cNvPr id="11" name="Rechthoek 6"/>
          <p:cNvSpPr/>
          <p:nvPr/>
        </p:nvSpPr>
        <p:spPr>
          <a:xfrm>
            <a:off x="547821" y="959587"/>
            <a:ext cx="8048359" cy="25200"/>
          </a:xfrm>
          <a:prstGeom prst="rect">
            <a:avLst/>
          </a:prstGeom>
          <a:gradFill flip="none" rotWithShape="1">
            <a:gsLst>
              <a:gs pos="65000">
                <a:srgbClr val="FFCA05"/>
              </a:gs>
              <a:gs pos="100000">
                <a:srgbClr val="F6921E"/>
              </a:gs>
              <a:gs pos="0">
                <a:srgbClr val="C8641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hoek 6"/>
          <p:cNvSpPr/>
          <p:nvPr/>
        </p:nvSpPr>
        <p:spPr>
          <a:xfrm>
            <a:off x="547820" y="4765356"/>
            <a:ext cx="8048359" cy="25200"/>
          </a:xfrm>
          <a:prstGeom prst="rect">
            <a:avLst/>
          </a:prstGeom>
          <a:gradFill flip="none" rotWithShape="1">
            <a:gsLst>
              <a:gs pos="24000">
                <a:srgbClr val="FFCA05"/>
              </a:gs>
              <a:gs pos="100000">
                <a:srgbClr val="F6921E"/>
              </a:gs>
              <a:gs pos="0">
                <a:srgbClr val="C8641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97" y="4806458"/>
            <a:ext cx="1729172" cy="3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01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62" r:id="rId2"/>
    <p:sldLayoutId id="2147483684" r:id="rId3"/>
    <p:sldLayoutId id="2147483669" r:id="rId4"/>
    <p:sldLayoutId id="2147483692" r:id="rId5"/>
    <p:sldLayoutId id="2147483693" r:id="rId6"/>
    <p:sldLayoutId id="2147483695" r:id="rId7"/>
    <p:sldLayoutId id="2147483694" r:id="rId8"/>
    <p:sldLayoutId id="2147483675" r:id="rId9"/>
    <p:sldLayoutId id="2147483673" r:id="rId10"/>
    <p:sldLayoutId id="2147483686" r:id="rId11"/>
    <p:sldLayoutId id="2147483651" r:id="rId12"/>
    <p:sldLayoutId id="2147483677" r:id="rId13"/>
    <p:sldLayoutId id="2147483678" r:id="rId14"/>
    <p:sldLayoutId id="2147483679" r:id="rId15"/>
    <p:sldLayoutId id="2147483680" r:id="rId16"/>
    <p:sldLayoutId id="2147483650" r:id="rId17"/>
    <p:sldLayoutId id="2147483665" r:id="rId18"/>
    <p:sldLayoutId id="2147483668" r:id="rId19"/>
    <p:sldLayoutId id="2147483688" r:id="rId20"/>
    <p:sldLayoutId id="2147483663" r:id="rId2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177800" indent="-1778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360363" indent="-182563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539750" indent="-17938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717550" indent="-177800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895350" indent="-1778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5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3.png"/><Relationship Id="rId5" Type="http://schemas.openxmlformats.org/officeDocument/2006/relationships/image" Target="../media/image22.emf"/><Relationship Id="rId4" Type="http://schemas.openxmlformats.org/officeDocument/2006/relationships/oleObject" Target="../embeddings/oleObject7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LogRecorderAndPlayer</a:t>
            </a:r>
            <a:r>
              <a:rPr lang="en-GB" dirty="0"/>
              <a:t> aka LRAP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31. </a:t>
            </a:r>
            <a:r>
              <a:rPr lang="en-GB" dirty="0" err="1"/>
              <a:t>Oktober</a:t>
            </a:r>
            <a:r>
              <a:rPr lang="en-GB" dirty="0"/>
              <a:t> 2017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Nikolaj Strauss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9A843E30-1239-4143-899D-A05B9D30F50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1073564">
            <a:off x="4355536" y="1024546"/>
            <a:ext cx="4438541" cy="25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63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 (</a:t>
            </a:r>
            <a:r>
              <a:rPr lang="en-GB" dirty="0" err="1"/>
              <a:t>Persistering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Persistering</a:t>
            </a:r>
            <a:endParaRPr lang="en-GB" dirty="0"/>
          </a:p>
          <a:p>
            <a:pPr lvl="1"/>
            <a:r>
              <a:rPr lang="en-GB" dirty="0" err="1"/>
              <a:t>SqlCommand</a:t>
            </a:r>
            <a:r>
              <a:rPr lang="en-GB" dirty="0"/>
              <a:t> + </a:t>
            </a:r>
            <a:r>
              <a:rPr lang="en-GB" dirty="0" err="1"/>
              <a:t>SqlDataReader</a:t>
            </a:r>
            <a:endParaRPr lang="en-GB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4D9D9096-442F-44CA-89E8-6D9F42761443}"/>
              </a:ext>
            </a:extLst>
          </p:cNvPr>
          <p:cNvSpPr txBox="1"/>
          <p:nvPr/>
        </p:nvSpPr>
        <p:spPr>
          <a:xfrm>
            <a:off x="1957096" y="2064734"/>
            <a:ext cx="59368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Lucida Console" panose="020B0609040504020204" pitchFamily="49" charset="0"/>
              </a:rPr>
              <a:t>using (</a:t>
            </a:r>
            <a:r>
              <a:rPr lang="en-US" sz="800" dirty="0" err="1">
                <a:latin typeface="Lucida Console" panose="020B0609040504020204" pitchFamily="49" charset="0"/>
              </a:rPr>
              <a:t>var</a:t>
            </a:r>
            <a:r>
              <a:rPr lang="en-US" sz="800" dirty="0">
                <a:latin typeface="Lucida Console" panose="020B0609040504020204" pitchFamily="49" charset="0"/>
              </a:rPr>
              <a:t> com = new </a:t>
            </a:r>
            <a:r>
              <a:rPr lang="en-US" sz="800" dirty="0" err="1">
                <a:latin typeface="Lucida Console" panose="020B0609040504020204" pitchFamily="49" charset="0"/>
              </a:rPr>
              <a:t>SqlCommandLRAP</a:t>
            </a:r>
            <a:r>
              <a:rPr lang="en-US" sz="800" dirty="0">
                <a:latin typeface="Lucida Console" panose="020B0609040504020204" pitchFamily="49" charset="0"/>
              </a:rPr>
              <a:t>("", </a:t>
            </a:r>
            <a:r>
              <a:rPr lang="en-US" sz="800" dirty="0" err="1">
                <a:latin typeface="Lucida Console" panose="020B0609040504020204" pitchFamily="49" charset="0"/>
              </a:rPr>
              <a:t>sqlConn</a:t>
            </a:r>
            <a:r>
              <a:rPr lang="en-US" sz="800" dirty="0">
                <a:latin typeface="Lucida Console" panose="020B0609040504020204" pitchFamily="49" charset="0"/>
              </a:rPr>
              <a:t>))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{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</a:t>
            </a:r>
            <a:r>
              <a:rPr lang="en-US" sz="800" dirty="0" err="1">
                <a:latin typeface="Lucida Console" panose="020B0609040504020204" pitchFamily="49" charset="0"/>
              </a:rPr>
              <a:t>com.CommandType</a:t>
            </a:r>
            <a:r>
              <a:rPr lang="en-US" sz="800" dirty="0">
                <a:latin typeface="Lucida Console" panose="020B0609040504020204" pitchFamily="49" charset="0"/>
              </a:rPr>
              <a:t> = </a:t>
            </a:r>
            <a:r>
              <a:rPr lang="en-US" sz="800" dirty="0" err="1">
                <a:latin typeface="Lucida Console" panose="020B0609040504020204" pitchFamily="49" charset="0"/>
              </a:rPr>
              <a:t>CommandType.Text</a:t>
            </a:r>
            <a:r>
              <a:rPr lang="en-US" sz="800" dirty="0">
                <a:latin typeface="Lucida Console" panose="020B0609040504020204" pitchFamily="49" charset="0"/>
              </a:rPr>
              <a:t>;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</a:t>
            </a:r>
            <a:r>
              <a:rPr lang="en-US" sz="800" dirty="0" err="1">
                <a:latin typeface="Lucida Console" panose="020B0609040504020204" pitchFamily="49" charset="0"/>
              </a:rPr>
              <a:t>com.CommandText</a:t>
            </a:r>
            <a:r>
              <a:rPr lang="en-US" sz="800" dirty="0">
                <a:latin typeface="Lucida Console" panose="020B0609040504020204" pitchFamily="49" charset="0"/>
              </a:rPr>
              <a:t> = "SELECT * FROM </a:t>
            </a:r>
            <a:r>
              <a:rPr lang="en-US" sz="800" dirty="0" err="1">
                <a:latin typeface="Lucida Console" panose="020B0609040504020204" pitchFamily="49" charset="0"/>
              </a:rPr>
              <a:t>SomeTable</a:t>
            </a:r>
            <a:r>
              <a:rPr lang="en-US" sz="800" dirty="0">
                <a:latin typeface="Lucida Console" panose="020B0609040504020204" pitchFamily="49" charset="0"/>
              </a:rPr>
              <a:t> WHERE Id=@Id";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</a:t>
            </a:r>
            <a:r>
              <a:rPr lang="en-US" sz="800" dirty="0" err="1">
                <a:latin typeface="Lucida Console" panose="020B0609040504020204" pitchFamily="49" charset="0"/>
              </a:rPr>
              <a:t>com.Parameters.AddWithValue</a:t>
            </a:r>
            <a:r>
              <a:rPr lang="en-US" sz="800" dirty="0">
                <a:latin typeface="Lucida Console" panose="020B0609040504020204" pitchFamily="49" charset="0"/>
              </a:rPr>
              <a:t>("@Id", 1337);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</a:t>
            </a:r>
            <a:r>
              <a:rPr lang="en-US" sz="800" dirty="0" err="1">
                <a:latin typeface="Lucida Console" panose="020B0609040504020204" pitchFamily="49" charset="0"/>
              </a:rPr>
              <a:t>com.Parameters.AddWithValue</a:t>
            </a:r>
            <a:r>
              <a:rPr lang="en-US" sz="800" dirty="0">
                <a:latin typeface="Lucida Console" panose="020B0609040504020204" pitchFamily="49" charset="0"/>
              </a:rPr>
              <a:t>("@Id2", 1234);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 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using (</a:t>
            </a:r>
            <a:r>
              <a:rPr lang="en-US" sz="800" dirty="0" err="1">
                <a:latin typeface="Lucida Console" panose="020B0609040504020204" pitchFamily="49" charset="0"/>
              </a:rPr>
              <a:t>SqlDataReaderLRAP</a:t>
            </a:r>
            <a:r>
              <a:rPr lang="en-US" sz="800" dirty="0">
                <a:latin typeface="Lucida Console" panose="020B0609040504020204" pitchFamily="49" charset="0"/>
              </a:rPr>
              <a:t> </a:t>
            </a:r>
            <a:r>
              <a:rPr lang="en-US" sz="800" dirty="0" err="1">
                <a:latin typeface="Lucida Console" panose="020B0609040504020204" pitchFamily="49" charset="0"/>
              </a:rPr>
              <a:t>rdr</a:t>
            </a:r>
            <a:r>
              <a:rPr lang="en-US" sz="800" dirty="0">
                <a:latin typeface="Lucida Console" panose="020B0609040504020204" pitchFamily="49" charset="0"/>
              </a:rPr>
              <a:t> = </a:t>
            </a:r>
            <a:r>
              <a:rPr lang="en-US" sz="800" dirty="0" err="1">
                <a:latin typeface="Lucida Console" panose="020B0609040504020204" pitchFamily="49" charset="0"/>
              </a:rPr>
              <a:t>com.ExecuteReader</a:t>
            </a:r>
            <a:r>
              <a:rPr lang="en-US" sz="800" dirty="0">
                <a:latin typeface="Lucida Console" panose="020B0609040504020204" pitchFamily="49" charset="0"/>
              </a:rPr>
              <a:t>())</a:t>
            </a:r>
            <a:endParaRPr lang="da-DK" sz="800" dirty="0">
              <a:latin typeface="Lucida Console" panose="020B0609040504020204" pitchFamily="49" charset="0"/>
            </a:endParaRPr>
          </a:p>
          <a:p>
            <a:pPr lvl="1"/>
            <a:r>
              <a:rPr lang="en-US" sz="800" dirty="0">
                <a:latin typeface="Lucida Console" panose="020B0609040504020204" pitchFamily="49" charset="0"/>
              </a:rPr>
              <a:t>{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	while (</a:t>
            </a:r>
            <a:r>
              <a:rPr lang="en-US" sz="800" dirty="0" err="1">
                <a:latin typeface="Lucida Console" panose="020B0609040504020204" pitchFamily="49" charset="0"/>
              </a:rPr>
              <a:t>rdr.Read</a:t>
            </a:r>
            <a:r>
              <a:rPr lang="en-US" sz="800" dirty="0">
                <a:latin typeface="Lucida Console" panose="020B0609040504020204" pitchFamily="49" charset="0"/>
              </a:rPr>
              <a:t>())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               {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		... 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en-US" sz="800" dirty="0">
                <a:latin typeface="Lucida Console" panose="020B0609040504020204" pitchFamily="49" charset="0"/>
              </a:rPr>
              <a:t>			</a:t>
            </a:r>
            <a:r>
              <a:rPr lang="en-US" sz="800" dirty="0" err="1">
                <a:latin typeface="Lucida Console" panose="020B0609040504020204" pitchFamily="49" charset="0"/>
              </a:rPr>
              <a:t>rdr.ReadInt</a:t>
            </a:r>
            <a:r>
              <a:rPr lang="en-US" sz="800" dirty="0">
                <a:latin typeface="Lucida Console" panose="020B0609040504020204" pitchFamily="49" charset="0"/>
              </a:rPr>
              <a:t>("</a:t>
            </a:r>
            <a:r>
              <a:rPr lang="en-US" sz="800" dirty="0" err="1">
                <a:latin typeface="Lucida Console" panose="020B0609040504020204" pitchFamily="49" charset="0"/>
              </a:rPr>
              <a:t>SomeColumn</a:t>
            </a:r>
            <a:r>
              <a:rPr lang="en-US" sz="800" dirty="0">
                <a:latin typeface="Lucida Console" panose="020B0609040504020204" pitchFamily="49" charset="0"/>
              </a:rPr>
              <a:t>"); </a:t>
            </a:r>
            <a:endParaRPr lang="da-DK" sz="800" dirty="0">
              <a:latin typeface="Lucida Console" panose="020B0609040504020204" pitchFamily="49" charset="0"/>
            </a:endParaRPr>
          </a:p>
          <a:p>
            <a:r>
              <a:rPr lang="da-DK" sz="800" dirty="0">
                <a:latin typeface="Lucida Console" panose="020B0609040504020204" pitchFamily="49" charset="0"/>
              </a:rPr>
              <a:t>			... </a:t>
            </a:r>
          </a:p>
          <a:p>
            <a:r>
              <a:rPr lang="da-DK" sz="800" dirty="0">
                <a:latin typeface="Lucida Console" panose="020B0609040504020204" pitchFamily="49" charset="0"/>
              </a:rPr>
              <a:t>		}</a:t>
            </a:r>
          </a:p>
          <a:p>
            <a:r>
              <a:rPr lang="da-DK" sz="800" dirty="0">
                <a:latin typeface="Lucida Console" panose="020B0609040504020204" pitchFamily="49" charset="0"/>
              </a:rPr>
              <a:t>	}</a:t>
            </a:r>
          </a:p>
          <a:p>
            <a:r>
              <a:rPr lang="da-DK" sz="800" dirty="0">
                <a:latin typeface="Lucida Console" panose="020B0609040504020204" pitchFamily="49" charset="0"/>
              </a:rPr>
              <a:t>}</a:t>
            </a:r>
          </a:p>
          <a:p>
            <a:endParaRPr lang="da-DK" sz="800" dirty="0" err="1">
              <a:solidFill>
                <a:schemeClr val="accent6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057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 (</a:t>
            </a:r>
            <a:r>
              <a:rPr lang="en-GB" dirty="0" err="1"/>
              <a:t>Ekstra</a:t>
            </a:r>
            <a:r>
              <a:rPr lang="en-GB" dirty="0"/>
              <a:t> </a:t>
            </a:r>
            <a:r>
              <a:rPr lang="en-GB" dirty="0" err="1"/>
              <a:t>foranstaltninger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Ekstra</a:t>
            </a:r>
            <a:r>
              <a:rPr lang="en-GB" dirty="0"/>
              <a:t> </a:t>
            </a:r>
            <a:r>
              <a:rPr lang="en-GB" dirty="0" err="1"/>
              <a:t>foranstaltninger</a:t>
            </a:r>
            <a:endParaRPr lang="en-GB" dirty="0"/>
          </a:p>
          <a:p>
            <a:pPr lvl="1"/>
            <a:r>
              <a:rPr lang="en-GB" dirty="0"/>
              <a:t>Session (Clear/Abandon)</a:t>
            </a:r>
          </a:p>
          <a:p>
            <a:pPr lvl="2"/>
            <a:r>
              <a:rPr lang="en-GB" dirty="0"/>
              <a:t>Session </a:t>
            </a:r>
            <a:r>
              <a:rPr lang="en-GB" dirty="0" err="1"/>
              <a:t>anvendes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holde</a:t>
            </a:r>
            <a:r>
              <a:rPr lang="en-GB" dirty="0"/>
              <a:t> state (LRAP-</a:t>
            </a:r>
            <a:r>
              <a:rPr lang="en-GB" dirty="0" err="1"/>
              <a:t>værdier</a:t>
            </a:r>
            <a:r>
              <a:rPr lang="en-GB" dirty="0"/>
              <a:t> – se </a:t>
            </a:r>
            <a:r>
              <a:rPr lang="en-GB" dirty="0" err="1"/>
              <a:t>næste</a:t>
            </a:r>
            <a:r>
              <a:rPr lang="en-GB" dirty="0"/>
              <a:t> slide)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f.eks</a:t>
            </a:r>
            <a:r>
              <a:rPr lang="en-GB" dirty="0"/>
              <a:t>. </a:t>
            </a:r>
            <a:r>
              <a:rPr lang="en-GB" dirty="0" err="1"/>
              <a:t>hvilken</a:t>
            </a:r>
            <a:r>
              <a:rPr lang="en-GB" dirty="0"/>
              <a:t> session vi </a:t>
            </a:r>
            <a:r>
              <a:rPr lang="en-GB" dirty="0" err="1"/>
              <a:t>p.t.</a:t>
            </a:r>
            <a:r>
              <a:rPr lang="en-GB" dirty="0"/>
              <a:t> </a:t>
            </a:r>
            <a:r>
              <a:rPr lang="en-GB" dirty="0" err="1"/>
              <a:t>er</a:t>
            </a:r>
            <a:r>
              <a:rPr lang="en-GB" dirty="0"/>
              <a:t> </a:t>
            </a:r>
            <a:r>
              <a:rPr lang="en-GB" dirty="0" err="1"/>
              <a:t>igang</a:t>
            </a:r>
            <a:r>
              <a:rPr lang="en-GB" dirty="0"/>
              <a:t> med at </a:t>
            </a:r>
            <a:r>
              <a:rPr lang="en-GB" dirty="0" err="1"/>
              <a:t>optage</a:t>
            </a:r>
            <a:r>
              <a:rPr lang="en-GB" dirty="0"/>
              <a:t>/</a:t>
            </a:r>
            <a:r>
              <a:rPr lang="en-GB" dirty="0" err="1"/>
              <a:t>afspille</a:t>
            </a:r>
            <a:r>
              <a:rPr lang="en-GB" dirty="0"/>
              <a:t>, </a:t>
            </a:r>
            <a:r>
              <a:rPr lang="en-GB" dirty="0" err="1"/>
              <a:t>derfor</a:t>
            </a:r>
            <a:r>
              <a:rPr lang="en-GB" dirty="0"/>
              <a:t> </a:t>
            </a:r>
            <a:r>
              <a:rPr lang="en-GB" dirty="0" err="1"/>
              <a:t>skal</a:t>
            </a:r>
            <a:r>
              <a:rPr lang="en-GB" dirty="0"/>
              <a:t> </a:t>
            </a:r>
            <a:r>
              <a:rPr lang="en-GB" dirty="0" err="1"/>
              <a:t>følgende</a:t>
            </a:r>
            <a:r>
              <a:rPr lang="en-GB" dirty="0"/>
              <a:t> </a:t>
            </a:r>
            <a:r>
              <a:rPr lang="en-GB" dirty="0" err="1"/>
              <a:t>metoder</a:t>
            </a:r>
            <a:r>
              <a:rPr lang="en-GB" dirty="0"/>
              <a:t> </a:t>
            </a:r>
            <a:r>
              <a:rPr lang="en-GB" dirty="0" err="1"/>
              <a:t>kaldes</a:t>
            </a:r>
            <a:r>
              <a:rPr lang="en-GB" dirty="0"/>
              <a:t> </a:t>
            </a:r>
            <a:r>
              <a:rPr lang="en-GB" dirty="0" err="1"/>
              <a:t>istedet</a:t>
            </a:r>
            <a:r>
              <a:rPr lang="en-GB" dirty="0"/>
              <a:t> for</a:t>
            </a:r>
          </a:p>
          <a:p>
            <a:pPr lvl="3"/>
            <a:r>
              <a:rPr lang="en-GB" dirty="0" err="1"/>
              <a:t>Session.Clear</a:t>
            </a:r>
            <a:endParaRPr lang="en-GB" dirty="0"/>
          </a:p>
          <a:p>
            <a:pPr lvl="4"/>
            <a:r>
              <a:rPr lang="en-GB" dirty="0" err="1"/>
              <a:t>SessionHelper.Clear</a:t>
            </a:r>
            <a:r>
              <a:rPr lang="en-GB" dirty="0"/>
              <a:t>(Session)</a:t>
            </a:r>
          </a:p>
          <a:p>
            <a:pPr lvl="3"/>
            <a:r>
              <a:rPr lang="en-GB" dirty="0" err="1"/>
              <a:t>Session.Abandon</a:t>
            </a:r>
            <a:endParaRPr lang="en-GB" dirty="0"/>
          </a:p>
          <a:p>
            <a:pPr lvl="4"/>
            <a:r>
              <a:rPr lang="en-GB" dirty="0" err="1"/>
              <a:t>SessionHelper.Abandon</a:t>
            </a:r>
            <a:r>
              <a:rPr lang="en-GB" dirty="0"/>
              <a:t>(Session)</a:t>
            </a:r>
          </a:p>
          <a:p>
            <a:pPr lvl="3"/>
            <a:r>
              <a:rPr lang="en-GB" dirty="0" err="1"/>
              <a:t>Session.RemoveAll</a:t>
            </a:r>
            <a:endParaRPr lang="en-GB" dirty="0"/>
          </a:p>
          <a:p>
            <a:pPr lvl="4"/>
            <a:r>
              <a:rPr lang="en-GB" dirty="0" err="1"/>
              <a:t>SessionHelper.RemoveAll</a:t>
            </a:r>
            <a:r>
              <a:rPr lang="en-GB" dirty="0"/>
              <a:t>(Session)</a:t>
            </a:r>
          </a:p>
          <a:p>
            <a:endParaRPr lang="en-GB" dirty="0"/>
          </a:p>
          <a:p>
            <a:pPr lvl="4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5493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AAEBE-9BB1-4189-8ACF-03BCC02E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820" y="206740"/>
            <a:ext cx="8048361" cy="726288"/>
          </a:xfrm>
        </p:spPr>
        <p:txBody>
          <a:bodyPr/>
          <a:lstStyle/>
          <a:p>
            <a:r>
              <a:rPr lang="da-DK" dirty="0"/>
              <a:t>LRAP-værdier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C4D0B1F-26B2-478A-9F01-D953965C9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Anvendes til at </a:t>
            </a:r>
            <a:r>
              <a:rPr lang="da-DK" dirty="0" err="1"/>
              <a:t>sammeholde</a:t>
            </a:r>
            <a:r>
              <a:rPr lang="da-DK" dirty="0"/>
              <a:t> log-data i et flow både med henblik på at logge og senere afspille.</a:t>
            </a:r>
          </a:p>
          <a:p>
            <a:endParaRPr lang="da-DK" dirty="0"/>
          </a:p>
          <a:p>
            <a:r>
              <a:rPr lang="da-DK" dirty="0"/>
              <a:t>LRAP-</a:t>
            </a:r>
            <a:r>
              <a:rPr lang="da-DK" dirty="0" err="1"/>
              <a:t>SessionGUID</a:t>
            </a:r>
            <a:endParaRPr lang="da-DK" dirty="0"/>
          </a:p>
          <a:p>
            <a:pPr lvl="1"/>
            <a:r>
              <a:rPr lang="da-DK" dirty="0"/>
              <a:t>Sessions ID</a:t>
            </a:r>
          </a:p>
          <a:p>
            <a:r>
              <a:rPr lang="da-DK" dirty="0"/>
              <a:t>LRAP-</a:t>
            </a:r>
            <a:r>
              <a:rPr lang="da-DK" dirty="0" err="1"/>
              <a:t>PageGUID</a:t>
            </a:r>
            <a:endParaRPr lang="da-DK" dirty="0"/>
          </a:p>
          <a:p>
            <a:pPr lvl="1"/>
            <a:r>
              <a:rPr lang="da-DK" dirty="0"/>
              <a:t>Webside ID</a:t>
            </a:r>
          </a:p>
          <a:p>
            <a:r>
              <a:rPr lang="da-DK" dirty="0"/>
              <a:t>LRAP-</a:t>
            </a:r>
            <a:r>
              <a:rPr lang="da-DK" dirty="0" err="1"/>
              <a:t>ServerGUID</a:t>
            </a:r>
            <a:endParaRPr lang="da-DK" dirty="0"/>
          </a:p>
          <a:p>
            <a:pPr lvl="1"/>
            <a:r>
              <a:rPr lang="da-DK" dirty="0"/>
              <a:t>Server ID, anvendes til at </a:t>
            </a:r>
            <a:br>
              <a:rPr lang="da-DK" dirty="0"/>
            </a:br>
            <a:r>
              <a:rPr lang="da-DK" dirty="0"/>
              <a:t>kommunikere med </a:t>
            </a:r>
            <a:r>
              <a:rPr lang="da-DK" dirty="0" err="1"/>
              <a:t>LogPlayer</a:t>
            </a:r>
            <a:endParaRPr lang="da-DK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57BCC36E-EA0E-46BB-8DA5-51635ED25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1433" y="187867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938A5DC0-53E9-4226-AD59-4D35A0D56F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8545503"/>
              </p:ext>
            </p:extLst>
          </p:nvPr>
        </p:nvGraphicFramePr>
        <p:xfrm>
          <a:off x="4102565" y="2054119"/>
          <a:ext cx="4431599" cy="2002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5" name="Visio" r:id="rId3" imgW="5915060" imgH="2600325" progId="Visio.Drawing.15">
                  <p:embed/>
                </p:oleObj>
              </mc:Choice>
              <mc:Fallback>
                <p:oleObj name="Visio" r:id="rId3" imgW="5915060" imgH="2600325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2565" y="2054119"/>
                        <a:ext cx="4431599" cy="200249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9501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Klientside</a:t>
            </a:r>
            <a:r>
              <a:rPr lang="en-GB" dirty="0"/>
              <a:t>-logging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/>
              <a:t>Hvilke</a:t>
            </a:r>
            <a:r>
              <a:rPr lang="en-GB" dirty="0"/>
              <a:t> events </a:t>
            </a:r>
            <a:r>
              <a:rPr lang="en-GB" dirty="0" err="1"/>
              <a:t>bliver</a:t>
            </a:r>
            <a:r>
              <a:rPr lang="en-GB" dirty="0"/>
              <a:t> </a:t>
            </a:r>
            <a:r>
              <a:rPr lang="en-GB" dirty="0" err="1"/>
              <a:t>logget</a:t>
            </a:r>
            <a:r>
              <a:rPr lang="en-GB" dirty="0"/>
              <a:t>?</a:t>
            </a:r>
          </a:p>
          <a:p>
            <a:r>
              <a:rPr lang="en-GB" dirty="0"/>
              <a:t>Embedded LRAP.js</a:t>
            </a:r>
          </a:p>
          <a:p>
            <a:pPr lvl="1"/>
            <a:r>
              <a:rPr lang="en-GB" dirty="0" err="1"/>
              <a:t>Initialiseringsflow</a:t>
            </a:r>
            <a:endParaRPr lang="en-GB" dirty="0"/>
          </a:p>
          <a:p>
            <a:pPr lvl="2"/>
            <a:r>
              <a:rPr lang="en-GB" dirty="0"/>
              <a:t>Pre/Post</a:t>
            </a:r>
          </a:p>
          <a:p>
            <a:pPr lvl="1"/>
            <a:r>
              <a:rPr lang="en-GB" dirty="0" err="1"/>
              <a:t>Logningsflow</a:t>
            </a:r>
            <a:endParaRPr lang="en-GB" dirty="0"/>
          </a:p>
          <a:p>
            <a:pPr lvl="2"/>
            <a:r>
              <a:rPr lang="en-GB" dirty="0"/>
              <a:t>Overall</a:t>
            </a:r>
          </a:p>
          <a:p>
            <a:pPr lvl="2"/>
            <a:r>
              <a:rPr lang="en-GB" dirty="0" err="1"/>
              <a:t>Nestede</a:t>
            </a:r>
            <a:r>
              <a:rPr lang="en-GB" dirty="0"/>
              <a:t> </a:t>
            </a:r>
            <a:r>
              <a:rPr lang="en-GB" dirty="0" err="1"/>
              <a:t>kald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eventhandlere</a:t>
            </a:r>
            <a:endParaRPr lang="en-GB" dirty="0"/>
          </a:p>
          <a:p>
            <a:pPr lvl="2"/>
            <a:r>
              <a:rPr lang="en-GB" dirty="0"/>
              <a:t>HTML-element-reference</a:t>
            </a:r>
          </a:p>
          <a:p>
            <a:pPr lvl="2"/>
            <a:r>
              <a:rPr lang="en-GB" dirty="0" err="1"/>
              <a:t>Sammenlægning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logelementer</a:t>
            </a:r>
            <a:endParaRPr lang="en-GB" dirty="0"/>
          </a:p>
          <a:p>
            <a:pPr lvl="2"/>
            <a:r>
              <a:rPr lang="en-GB" dirty="0" err="1"/>
              <a:t>Undgå</a:t>
            </a:r>
            <a:r>
              <a:rPr lang="en-GB" dirty="0"/>
              <a:t> logging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unødvendigt</a:t>
            </a:r>
            <a:r>
              <a:rPr lang="en-GB" dirty="0"/>
              <a:t> </a:t>
            </a:r>
            <a:r>
              <a:rPr lang="en-GB" dirty="0" err="1"/>
              <a:t>logelementer</a:t>
            </a:r>
            <a:r>
              <a:rPr lang="en-GB" dirty="0"/>
              <a:t> via event-bubbling</a:t>
            </a:r>
          </a:p>
          <a:p>
            <a:r>
              <a:rPr lang="en-GB" dirty="0" err="1"/>
              <a:t>Tidssynkronisering</a:t>
            </a:r>
            <a:endParaRPr lang="en-GB" dirty="0"/>
          </a:p>
          <a:p>
            <a:pPr lvl="1"/>
            <a:r>
              <a:rPr lang="en-GB" dirty="0"/>
              <a:t>SNTP</a:t>
            </a:r>
          </a:p>
          <a:p>
            <a:pPr lvl="1"/>
            <a:r>
              <a:rPr lang="en-GB" dirty="0" err="1"/>
              <a:t>Korrigering</a:t>
            </a: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2901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Klientside</a:t>
            </a:r>
            <a:r>
              <a:rPr lang="en-GB" dirty="0"/>
              <a:t>-logging (Events)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Hvilke</a:t>
            </a:r>
            <a:r>
              <a:rPr lang="en-GB" dirty="0"/>
              <a:t> events </a:t>
            </a:r>
            <a:r>
              <a:rPr lang="en-GB" dirty="0" err="1"/>
              <a:t>bliver</a:t>
            </a:r>
            <a:r>
              <a:rPr lang="en-GB" dirty="0"/>
              <a:t> </a:t>
            </a:r>
            <a:r>
              <a:rPr lang="en-GB" dirty="0" err="1"/>
              <a:t>logget</a:t>
            </a:r>
            <a:r>
              <a:rPr lang="en-GB" dirty="0"/>
              <a:t>?</a:t>
            </a:r>
          </a:p>
          <a:p>
            <a:pPr lvl="1"/>
            <a:endParaRPr lang="en-GB" dirty="0"/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AC08A87A-19A4-4A37-9D19-A42F344BB622}"/>
              </a:ext>
            </a:extLst>
          </p:cNvPr>
          <p:cNvSpPr txBox="1"/>
          <p:nvPr/>
        </p:nvSpPr>
        <p:spPr>
          <a:xfrm>
            <a:off x="215153" y="206740"/>
            <a:ext cx="2958353" cy="2704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sz="2000" dirty="0" err="1">
              <a:solidFill>
                <a:schemeClr val="accent6"/>
              </a:solidFill>
            </a:endParaRPr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A5B956A6-A185-4E97-A82F-E2B919F09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329" y="1830577"/>
            <a:ext cx="5594054" cy="241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65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Klientside</a:t>
            </a:r>
            <a:r>
              <a:rPr lang="en-GB" dirty="0"/>
              <a:t>-logging (LRAP.js - </a:t>
            </a:r>
            <a:r>
              <a:rPr lang="en-GB" dirty="0" err="1"/>
              <a:t>Initialisering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Initialiseringsflow</a:t>
            </a:r>
            <a:endParaRPr lang="en-GB" dirty="0"/>
          </a:p>
          <a:p>
            <a:pPr lvl="1"/>
            <a:r>
              <a:rPr lang="en-GB" dirty="0"/>
              <a:t>Pre/Post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1778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1778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D8D424F4-FD3C-4F9F-816B-BD775DC852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6246024"/>
              </p:ext>
            </p:extLst>
          </p:nvPr>
        </p:nvGraphicFramePr>
        <p:xfrm>
          <a:off x="3263188" y="1176142"/>
          <a:ext cx="4029075" cy="329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Visio" r:id="rId4" imgW="5981636" imgH="4857750" progId="Visio.Drawing.15">
                  <p:embed/>
                </p:oleObj>
              </mc:Choice>
              <mc:Fallback>
                <p:oleObj name="Visio" r:id="rId4" imgW="5981636" imgH="485775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3188" y="1176142"/>
                        <a:ext cx="4029075" cy="3295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002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Klientside</a:t>
            </a:r>
            <a:r>
              <a:rPr lang="en-GB" dirty="0"/>
              <a:t>-logging (LRAP.js - Flow)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Logningsflow</a:t>
            </a:r>
            <a:endParaRPr lang="en-GB" dirty="0"/>
          </a:p>
          <a:p>
            <a:pPr lvl="1"/>
            <a:r>
              <a:rPr lang="en-GB" dirty="0"/>
              <a:t>Overall</a:t>
            </a:r>
          </a:p>
          <a:p>
            <a:pPr lvl="1"/>
            <a:r>
              <a:rPr lang="en-GB" dirty="0" err="1"/>
              <a:t>Nestede</a:t>
            </a:r>
            <a:r>
              <a:rPr lang="en-GB" dirty="0"/>
              <a:t> </a:t>
            </a:r>
            <a:r>
              <a:rPr lang="en-GB" dirty="0" err="1"/>
              <a:t>kald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eventhandlere</a:t>
            </a:r>
            <a:endParaRPr lang="en-GB" dirty="0"/>
          </a:p>
          <a:p>
            <a:pPr lvl="1"/>
            <a:r>
              <a:rPr lang="en-GB" dirty="0"/>
              <a:t>HTML-element-reference</a:t>
            </a:r>
          </a:p>
          <a:p>
            <a:pPr lvl="1"/>
            <a:r>
              <a:rPr lang="en-GB" dirty="0" err="1"/>
              <a:t>Sammenlægning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logelementer</a:t>
            </a:r>
            <a:endParaRPr lang="en-GB" dirty="0"/>
          </a:p>
          <a:p>
            <a:pPr lvl="1"/>
            <a:r>
              <a:rPr lang="en-GB" dirty="0" err="1"/>
              <a:t>Undgå</a:t>
            </a:r>
            <a:r>
              <a:rPr lang="en-GB" dirty="0"/>
              <a:t> logging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unødvendigt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 err="1"/>
              <a:t>logelementer</a:t>
            </a:r>
            <a:r>
              <a:rPr lang="en-GB" dirty="0"/>
              <a:t> via event-bubbling</a:t>
            </a:r>
          </a:p>
          <a:p>
            <a:pPr lvl="1"/>
            <a:endParaRPr lang="en-GB" dirty="0"/>
          </a:p>
          <a:p>
            <a:r>
              <a:rPr lang="en-GB" dirty="0"/>
              <a:t>Husk.. AJAX-</a:t>
            </a:r>
            <a:r>
              <a:rPr lang="en-GB" dirty="0" err="1"/>
              <a:t>kald</a:t>
            </a:r>
            <a:r>
              <a:rPr lang="en-GB" dirty="0"/>
              <a:t> </a:t>
            </a:r>
            <a:r>
              <a:rPr lang="en-GB" dirty="0" err="1"/>
              <a:t>sørger</a:t>
            </a:r>
            <a:r>
              <a:rPr lang="en-GB" dirty="0"/>
              <a:t> for at</a:t>
            </a:r>
            <a:br>
              <a:rPr lang="en-GB" dirty="0"/>
            </a:br>
            <a:r>
              <a:rPr lang="en-GB" dirty="0" err="1"/>
              <a:t>aktivitetskøen</a:t>
            </a:r>
            <a:r>
              <a:rPr lang="en-GB" dirty="0"/>
              <a:t> </a:t>
            </a:r>
            <a:r>
              <a:rPr lang="en-GB" dirty="0" err="1"/>
              <a:t>tømmes</a:t>
            </a:r>
            <a:r>
              <a:rPr lang="en-GB" dirty="0"/>
              <a:t> </a:t>
            </a:r>
            <a:r>
              <a:rPr lang="en-GB" dirty="0" err="1"/>
              <a:t>først</a:t>
            </a:r>
            <a:endParaRPr lang="en-GB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9" name="Objekt 8">
            <a:extLst>
              <a:ext uri="{FF2B5EF4-FFF2-40B4-BE49-F238E27FC236}">
                <a16:creationId xmlns:a16="http://schemas.microsoft.com/office/drawing/2014/main" id="{BED9010F-5CAC-46A2-928B-200FAADAB1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6902747"/>
              </p:ext>
            </p:extLst>
          </p:nvPr>
        </p:nvGraphicFramePr>
        <p:xfrm>
          <a:off x="4572000" y="1149723"/>
          <a:ext cx="4243107" cy="32559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Visio" r:id="rId4" imgW="7220033" imgH="5534161" progId="Visio.Drawing.15">
                  <p:embed/>
                </p:oleObj>
              </mc:Choice>
              <mc:Fallback>
                <p:oleObj name="Visio" r:id="rId4" imgW="7220033" imgH="5534161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1149723"/>
                        <a:ext cx="4243107" cy="325599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6871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Klientside</a:t>
            </a:r>
            <a:r>
              <a:rPr lang="en-GB" dirty="0"/>
              <a:t>-logging (LRAP.js – </a:t>
            </a:r>
            <a:r>
              <a:rPr lang="en-GB" dirty="0" err="1"/>
              <a:t>Nestede</a:t>
            </a:r>
            <a:r>
              <a:rPr lang="en-GB" dirty="0"/>
              <a:t> events #1)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Nestede</a:t>
            </a:r>
            <a:r>
              <a:rPr lang="en-GB" dirty="0"/>
              <a:t> </a:t>
            </a:r>
            <a:r>
              <a:rPr lang="en-GB" dirty="0" err="1"/>
              <a:t>kald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eventhandlere</a:t>
            </a:r>
            <a:endParaRPr lang="en-GB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EDD48E-974F-45AE-9279-0F37AAA7B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594" y="1739851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C6FDC383-A110-40BF-AA97-01A3283D4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7160896"/>
              </p:ext>
            </p:extLst>
          </p:nvPr>
        </p:nvGraphicFramePr>
        <p:xfrm>
          <a:off x="1055594" y="1739851"/>
          <a:ext cx="6219825" cy="238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1" name="Visio" r:id="rId4" imgW="6495865" imgH="2476636" progId="Visio.Drawing.15">
                  <p:embed/>
                </p:oleObj>
              </mc:Choice>
              <mc:Fallback>
                <p:oleObj name="Visio" r:id="rId4" imgW="6495865" imgH="247663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5594" y="1739851"/>
                        <a:ext cx="6219825" cy="2381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689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Klientside</a:t>
            </a:r>
            <a:r>
              <a:rPr lang="en-GB" dirty="0"/>
              <a:t>-logging (LRAP.js – </a:t>
            </a:r>
            <a:r>
              <a:rPr lang="en-GB" dirty="0" err="1"/>
              <a:t>Nestede</a:t>
            </a:r>
            <a:r>
              <a:rPr lang="en-GB" dirty="0"/>
              <a:t> events #2)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Fejlagtig</a:t>
            </a:r>
            <a:r>
              <a:rPr lang="en-GB" dirty="0"/>
              <a:t> </a:t>
            </a:r>
            <a:r>
              <a:rPr lang="en-GB" dirty="0" err="1"/>
              <a:t>udførsel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loggede</a:t>
            </a:r>
            <a:r>
              <a:rPr lang="en-GB" dirty="0"/>
              <a:t> events (</a:t>
            </a:r>
            <a:r>
              <a:rPr lang="en-GB" dirty="0" err="1"/>
              <a:t>LogPlayer</a:t>
            </a:r>
            <a:r>
              <a:rPr lang="en-GB" dirty="0"/>
              <a:t>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5A59942-3A57-425D-B7D5-0E919551E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4841" y="199016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BFCDCA4F-99AA-4FDD-8958-DB3E6B0FA3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635886"/>
              </p:ext>
            </p:extLst>
          </p:nvPr>
        </p:nvGraphicFramePr>
        <p:xfrm>
          <a:off x="2138082" y="1780801"/>
          <a:ext cx="4572000" cy="219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Visio" r:id="rId4" imgW="4590890" imgH="2190886" progId="Visio.Drawing.15">
                  <p:embed/>
                </p:oleObj>
              </mc:Choice>
              <mc:Fallback>
                <p:oleObj name="Visio" r:id="rId4" imgW="4590890" imgH="219088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8082" y="1780801"/>
                        <a:ext cx="4572000" cy="2190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3519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Klientside</a:t>
            </a:r>
            <a:r>
              <a:rPr lang="en-GB" dirty="0"/>
              <a:t>-logging (LRAP.js – </a:t>
            </a:r>
            <a:r>
              <a:rPr lang="en-GB" dirty="0" err="1"/>
              <a:t>Nestede</a:t>
            </a:r>
            <a:r>
              <a:rPr lang="en-GB" dirty="0"/>
              <a:t> events #3)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Sikring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undlade</a:t>
            </a:r>
            <a:r>
              <a:rPr lang="en-GB" dirty="0"/>
              <a:t> logging </a:t>
            </a:r>
            <a:r>
              <a:rPr lang="en-GB" dirty="0" err="1"/>
              <a:t>af</a:t>
            </a:r>
            <a:r>
              <a:rPr lang="en-GB" dirty="0"/>
              <a:t> nested events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5A59942-3A57-425D-B7D5-0E919551E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4841" y="199016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BD9F3F5-E872-4EFB-8E23-3FF57217F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86422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F5A1621D-21AE-4F78-B5BC-A06FFC8BB7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047350"/>
              </p:ext>
            </p:extLst>
          </p:nvPr>
        </p:nvGraphicFramePr>
        <p:xfrm>
          <a:off x="3238049" y="2999823"/>
          <a:ext cx="4572000" cy="164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8" name="Visio" r:id="rId4" imgW="4590890" imgH="1685925" progId="Visio.Drawing.15">
                  <p:embed/>
                </p:oleObj>
              </mc:Choice>
              <mc:Fallback>
                <p:oleObj name="Visio" r:id="rId4" imgW="4590890" imgH="16859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049" y="2999823"/>
                        <a:ext cx="4572000" cy="1647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Billede 9">
            <a:extLst>
              <a:ext uri="{FF2B5EF4-FFF2-40B4-BE49-F238E27FC236}">
                <a16:creationId xmlns:a16="http://schemas.microsoft.com/office/drawing/2014/main" id="{9AAA60FD-B821-481F-A15D-DD486310AA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651" y="1594505"/>
            <a:ext cx="3997884" cy="133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877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err="1"/>
              <a:t>Hvorfor</a:t>
            </a:r>
            <a:r>
              <a:rPr lang="en-GB" dirty="0"/>
              <a:t>?</a:t>
            </a:r>
          </a:p>
          <a:p>
            <a:r>
              <a:rPr lang="en-GB" dirty="0" err="1"/>
              <a:t>Hvilke</a:t>
            </a:r>
            <a:r>
              <a:rPr lang="en-GB" dirty="0"/>
              <a:t>?</a:t>
            </a:r>
          </a:p>
          <a:p>
            <a:r>
              <a:rPr lang="en-GB" dirty="0" err="1"/>
              <a:t>Kravspecifikation</a:t>
            </a:r>
            <a:endParaRPr lang="en-GB" dirty="0"/>
          </a:p>
          <a:p>
            <a:r>
              <a:rPr lang="en-GB" dirty="0" err="1"/>
              <a:t>Serverside</a:t>
            </a:r>
            <a:r>
              <a:rPr lang="en-GB" dirty="0"/>
              <a:t>-logging</a:t>
            </a:r>
          </a:p>
          <a:p>
            <a:r>
              <a:rPr lang="en-GB" dirty="0"/>
              <a:t>LRAP-</a:t>
            </a:r>
            <a:r>
              <a:rPr lang="en-GB" dirty="0" err="1"/>
              <a:t>Værdier</a:t>
            </a:r>
            <a:endParaRPr lang="en-GB" dirty="0"/>
          </a:p>
          <a:p>
            <a:r>
              <a:rPr lang="en-GB" dirty="0" err="1"/>
              <a:t>Klientside</a:t>
            </a:r>
            <a:r>
              <a:rPr lang="en-GB" dirty="0"/>
              <a:t>-logging</a:t>
            </a:r>
          </a:p>
          <a:p>
            <a:r>
              <a:rPr lang="en-GB" dirty="0" err="1"/>
              <a:t>Opsætning</a:t>
            </a:r>
            <a:endParaRPr lang="en-GB" dirty="0"/>
          </a:p>
          <a:p>
            <a:r>
              <a:rPr lang="en-GB" dirty="0" err="1"/>
              <a:t>Mangler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nice-to-have</a:t>
            </a:r>
          </a:p>
          <a:p>
            <a:r>
              <a:rPr lang="en-GB" dirty="0"/>
              <a:t>Demo</a:t>
            </a:r>
          </a:p>
          <a:p>
            <a:r>
              <a:rPr lang="en-GB" dirty="0" err="1"/>
              <a:t>Målinger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4025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300" dirty="0" err="1"/>
              <a:t>Klientside</a:t>
            </a:r>
            <a:r>
              <a:rPr lang="en-GB" sz="2300" dirty="0"/>
              <a:t>-logging (LRAP.js – HTML-element-reference)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1400" dirty="0"/>
              <a:t>Vægtet rækkefølge af identifikationer for et HTML-element, der ikke har et ID, er:</a:t>
            </a:r>
          </a:p>
          <a:p>
            <a:pPr lvl="0"/>
            <a:r>
              <a:rPr lang="da-DK" sz="1400" dirty="0"/>
              <a:t>Klassenavn(e)</a:t>
            </a:r>
          </a:p>
          <a:p>
            <a:pPr lvl="0"/>
            <a:r>
              <a:rPr lang="da-DK" sz="1400" dirty="0"/>
              <a:t>TAG + valgfrie TYPE-</a:t>
            </a:r>
            <a:r>
              <a:rPr lang="da-DK" sz="1400" dirty="0" err="1"/>
              <a:t>attribute</a:t>
            </a:r>
            <a:r>
              <a:rPr lang="da-DK" sz="1400" dirty="0"/>
              <a:t> </a:t>
            </a:r>
          </a:p>
          <a:p>
            <a:pPr lvl="1"/>
            <a:r>
              <a:rPr lang="da-DK" sz="1400" dirty="0"/>
              <a:t>TAG er nodenavnet på elementet, f.eks. ”INPUT”.</a:t>
            </a:r>
          </a:p>
          <a:p>
            <a:pPr lvl="1"/>
            <a:r>
              <a:rPr lang="da-DK" sz="1400" dirty="0"/>
              <a:t>Den valgfrie TYPE-</a:t>
            </a:r>
            <a:r>
              <a:rPr lang="da-DK" sz="1400" dirty="0" err="1"/>
              <a:t>attribute</a:t>
            </a:r>
            <a:r>
              <a:rPr lang="da-DK" sz="1400" dirty="0"/>
              <a:t> anvendes for INPUT-html-elementer, da denne </a:t>
            </a:r>
            <a:r>
              <a:rPr lang="da-DK" sz="1400" dirty="0" err="1"/>
              <a:t>attribute</a:t>
            </a:r>
            <a:r>
              <a:rPr lang="da-DK" sz="1400" dirty="0"/>
              <a:t> styrer om det er en knap, tekstfelt eller en </a:t>
            </a:r>
            <a:r>
              <a:rPr lang="da-DK" sz="1400" dirty="0" err="1"/>
              <a:t>checkbox</a:t>
            </a:r>
            <a:r>
              <a:rPr lang="da-DK" sz="1400" dirty="0"/>
              <a:t>.</a:t>
            </a:r>
          </a:p>
          <a:p>
            <a:pPr lvl="1"/>
            <a:endParaRPr lang="da-DK" sz="1400" dirty="0"/>
          </a:p>
          <a:p>
            <a:pPr lvl="1"/>
            <a:endParaRPr lang="da-DK" sz="1400" dirty="0"/>
          </a:p>
          <a:p>
            <a:r>
              <a:rPr lang="da-DK" sz="1400" dirty="0"/>
              <a:t>INPUT med værdi 666 vil få </a:t>
            </a:r>
            <a:br>
              <a:rPr lang="da-DK" sz="1400" dirty="0"/>
            </a:br>
            <a:r>
              <a:rPr lang="da-DK" sz="1400" dirty="0"/>
              <a:t>stien”#</a:t>
            </a:r>
            <a:r>
              <a:rPr lang="da-DK" sz="1400" dirty="0" err="1"/>
              <a:t>foo</a:t>
            </a:r>
            <a:r>
              <a:rPr lang="da-DK" sz="1400" dirty="0"/>
              <a:t>, 2!DIV, 3!.bar”</a:t>
            </a:r>
          </a:p>
          <a:p>
            <a:endParaRPr lang="en-GB" sz="14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CEC163B-028A-4470-9259-2CA5209B6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067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5A59942-3A57-425D-B7D5-0E919551E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4841" y="199016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BD9F3F5-E872-4EFB-8E23-3FF57217F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1916" y="286422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DB854F59-4906-478D-9589-2FF4C237D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649" y="2817159"/>
            <a:ext cx="3282267" cy="158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32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Klientside</a:t>
            </a:r>
            <a:r>
              <a:rPr lang="en-GB" dirty="0"/>
              <a:t>-logging (</a:t>
            </a:r>
            <a:r>
              <a:rPr lang="en-GB" dirty="0" err="1"/>
              <a:t>Tidssynkronisering</a:t>
            </a:r>
            <a:r>
              <a:rPr lang="en-GB" dirty="0"/>
              <a:t> - SNTP)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Tidssynkronisering</a:t>
            </a:r>
            <a:r>
              <a:rPr lang="en-GB" dirty="0"/>
              <a:t> – SNTP (Simple Network Time Protocol)</a:t>
            </a:r>
          </a:p>
          <a:p>
            <a:pPr marL="1778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CD3DF9C1-B3F9-4D91-8A1A-2904F69AA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0670" y="1495725"/>
            <a:ext cx="3867626" cy="950701"/>
          </a:xfrm>
          <a:prstGeom prst="rect">
            <a:avLst/>
          </a:prstGeo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194DDD00-3B50-4FEE-9281-9F128F96C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4" y="1495725"/>
            <a:ext cx="2895927" cy="276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8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Klientside</a:t>
            </a:r>
            <a:r>
              <a:rPr lang="en-GB" dirty="0"/>
              <a:t>-logging (</a:t>
            </a:r>
            <a:r>
              <a:rPr lang="en-GB" dirty="0" err="1"/>
              <a:t>Tidssynkronisering</a:t>
            </a:r>
            <a:r>
              <a:rPr lang="en-GB" dirty="0"/>
              <a:t> - </a:t>
            </a:r>
            <a:r>
              <a:rPr lang="en-GB" dirty="0" err="1"/>
              <a:t>Korrigering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Javascript</a:t>
            </a:r>
            <a:r>
              <a:rPr lang="en-GB" dirty="0"/>
              <a:t> </a:t>
            </a:r>
            <a:r>
              <a:rPr lang="en-GB" dirty="0" err="1"/>
              <a:t>har</a:t>
            </a:r>
            <a:r>
              <a:rPr lang="en-GB" dirty="0"/>
              <a:t> </a:t>
            </a:r>
            <a:r>
              <a:rPr lang="en-GB" dirty="0" err="1"/>
              <a:t>præcision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1ms.</a:t>
            </a:r>
          </a:p>
          <a:p>
            <a:r>
              <a:rPr lang="en-GB" dirty="0"/>
              <a:t>“</a:t>
            </a:r>
            <a:r>
              <a:rPr lang="en-GB" dirty="0" err="1"/>
              <a:t>Tomt</a:t>
            </a:r>
            <a:r>
              <a:rPr lang="en-GB" dirty="0"/>
              <a:t>” </a:t>
            </a:r>
            <a:r>
              <a:rPr lang="el-GR" dirty="0"/>
              <a:t>μ</a:t>
            </a:r>
            <a:r>
              <a:rPr lang="da-DK" dirty="0"/>
              <a:t>s-område anvendes </a:t>
            </a:r>
            <a:br>
              <a:rPr lang="da-DK" dirty="0"/>
            </a:br>
            <a:r>
              <a:rPr lang="da-DK" dirty="0"/>
              <a:t>som tæller til </a:t>
            </a:r>
            <a:r>
              <a:rPr lang="da-DK" dirty="0" err="1"/>
              <a:t>Javascript</a:t>
            </a:r>
            <a:r>
              <a:rPr lang="da-DK" dirty="0"/>
              <a:t>-events</a:t>
            </a:r>
            <a:br>
              <a:rPr lang="da-DK" dirty="0"/>
            </a:br>
            <a:r>
              <a:rPr lang="da-DK" dirty="0"/>
              <a:t>for at sikre rækkefølgen af events.</a:t>
            </a:r>
            <a:endParaRPr lang="en-GB" dirty="0"/>
          </a:p>
          <a:p>
            <a:endParaRPr lang="en-GB" dirty="0"/>
          </a:p>
          <a:p>
            <a:pPr lvl="1"/>
            <a:endParaRPr lang="da-DK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6AB99B3-1635-4E20-9BB1-72CDCF2CA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247" y="1149222"/>
            <a:ext cx="2954619" cy="611879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7021DB74-329B-4442-8DAD-78E3AB526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094" y="3749197"/>
            <a:ext cx="4406918" cy="59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67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Opsætning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Lognings-lokation</a:t>
            </a:r>
            <a:endParaRPr lang="en-GB" dirty="0"/>
          </a:p>
          <a:p>
            <a:pPr lvl="1"/>
            <a:r>
              <a:rPr lang="en-GB" dirty="0" err="1"/>
              <a:t>FilePath</a:t>
            </a:r>
            <a:endParaRPr lang="en-GB" dirty="0"/>
          </a:p>
          <a:p>
            <a:r>
              <a:rPr lang="en-GB" dirty="0" err="1"/>
              <a:t>Lognings</a:t>
            </a:r>
            <a:r>
              <a:rPr lang="en-GB" dirty="0"/>
              <a:t>-type</a:t>
            </a:r>
          </a:p>
          <a:p>
            <a:pPr lvl="1"/>
            <a:r>
              <a:rPr lang="en-GB" dirty="0"/>
              <a:t>JSON</a:t>
            </a:r>
          </a:p>
          <a:p>
            <a:pPr lvl="1"/>
            <a:r>
              <a:rPr lang="en-GB" dirty="0"/>
              <a:t>XML</a:t>
            </a:r>
          </a:p>
          <a:p>
            <a:pPr lvl="1"/>
            <a:r>
              <a:rPr lang="en-GB" dirty="0"/>
              <a:t>Database</a:t>
            </a:r>
          </a:p>
          <a:p>
            <a:pPr lvl="1"/>
            <a:r>
              <a:rPr lang="en-GB" dirty="0"/>
              <a:t>Custom</a:t>
            </a:r>
          </a:p>
          <a:p>
            <a:pPr lvl="2"/>
            <a:r>
              <a:rPr lang="en-GB" dirty="0" err="1"/>
              <a:t>Egenudviklet</a:t>
            </a:r>
            <a:r>
              <a:rPr lang="en-GB" dirty="0"/>
              <a:t> assembly der </a:t>
            </a:r>
            <a:r>
              <a:rPr lang="en-GB" dirty="0" err="1"/>
              <a:t>anvender</a:t>
            </a:r>
            <a:r>
              <a:rPr lang="en-GB" dirty="0"/>
              <a:t> </a:t>
            </a:r>
            <a:r>
              <a:rPr lang="en-GB" dirty="0" err="1"/>
              <a:t>ILoggingPersister-interfacet</a:t>
            </a:r>
            <a:endParaRPr lang="en-GB" dirty="0"/>
          </a:p>
          <a:p>
            <a:pPr lvl="3"/>
            <a:r>
              <a:rPr lang="en-US" sz="1000" dirty="0" err="1"/>
              <a:t>F.eks</a:t>
            </a:r>
            <a:r>
              <a:rPr lang="en-US" sz="1000" dirty="0"/>
              <a:t>. &lt;</a:t>
            </a:r>
            <a:r>
              <a:rPr lang="en-US" sz="1000" dirty="0" err="1"/>
              <a:t>LRAPConfigurationSection</a:t>
            </a:r>
            <a:r>
              <a:rPr lang="en-US" sz="1000" dirty="0"/>
              <a:t> </a:t>
            </a:r>
            <a:r>
              <a:rPr lang="en-US" sz="1000" dirty="0" err="1"/>
              <a:t>logType</a:t>
            </a:r>
            <a:r>
              <a:rPr lang="en-US" sz="1000" dirty="0"/>
              <a:t>="Custom" </a:t>
            </a:r>
            <a:r>
              <a:rPr lang="en-US" sz="1000" dirty="0" err="1"/>
              <a:t>filePath</a:t>
            </a:r>
            <a:r>
              <a:rPr lang="en-US" sz="1000" dirty="0"/>
              <a:t>="c:\LogDir" </a:t>
            </a:r>
            <a:r>
              <a:rPr lang="en-US" sz="1000" dirty="0" err="1"/>
              <a:t>solutionAssembly</a:t>
            </a:r>
            <a:r>
              <a:rPr lang="en-US" sz="1000" dirty="0"/>
              <a:t>="SolutionSpecificAssembly.dll"&gt;&lt;/</a:t>
            </a:r>
            <a:r>
              <a:rPr lang="en-US" sz="1000" dirty="0" err="1"/>
              <a:t>LRAPConfigurationSection</a:t>
            </a:r>
            <a:r>
              <a:rPr lang="en-US" sz="1000" dirty="0"/>
              <a:t>&gt;</a:t>
            </a:r>
            <a:endParaRPr lang="en-GB" sz="1000" dirty="0"/>
          </a:p>
          <a:p>
            <a:pPr marL="0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96999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</a:t>
            </a:r>
            <a:r>
              <a:rPr lang="en-GB" dirty="0" err="1"/>
              <a:t>SolutionAssembly</a:t>
            </a:r>
            <a:r>
              <a:rPr lang="en-GB" dirty="0"/>
              <a:t>” (</a:t>
            </a:r>
            <a:r>
              <a:rPr lang="en-GB" dirty="0" err="1"/>
              <a:t>ILoggingPersister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400" dirty="0" err="1"/>
              <a:t>LogRecorder</a:t>
            </a:r>
            <a:endParaRPr lang="en-GB" sz="1400" dirty="0"/>
          </a:p>
          <a:p>
            <a:pPr lvl="1"/>
            <a:r>
              <a:rPr lang="en-GB" sz="800" dirty="0" err="1"/>
              <a:t>LogElement</a:t>
            </a:r>
            <a:endParaRPr lang="en-GB" sz="800" dirty="0"/>
          </a:p>
          <a:p>
            <a:pPr lvl="2"/>
            <a:r>
              <a:rPr lang="en-GB" sz="600" dirty="0"/>
              <a:t>Custom-logging</a:t>
            </a:r>
          </a:p>
          <a:p>
            <a:r>
              <a:rPr lang="en-GB" sz="1400" dirty="0" err="1"/>
              <a:t>LogPlayer</a:t>
            </a:r>
            <a:endParaRPr lang="en-GB" sz="1400" dirty="0"/>
          </a:p>
          <a:p>
            <a:pPr lvl="1"/>
            <a:r>
              <a:rPr lang="en-GB" sz="1000" dirty="0" err="1"/>
              <a:t>LoadLogElement</a:t>
            </a:r>
            <a:endParaRPr lang="en-GB" sz="1000" dirty="0"/>
          </a:p>
          <a:p>
            <a:pPr lvl="1"/>
            <a:r>
              <a:rPr lang="en-GB" sz="1000" dirty="0" err="1"/>
              <a:t>LoadLogElements</a:t>
            </a:r>
            <a:endParaRPr lang="en-GB" sz="1000" dirty="0"/>
          </a:p>
          <a:p>
            <a:pPr lvl="1"/>
            <a:r>
              <a:rPr lang="en-GB" sz="1000" dirty="0" err="1"/>
              <a:t>LoadLogElementsInfo</a:t>
            </a:r>
            <a:endParaRPr lang="en-GB" sz="100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314B6F35-65CF-4FE2-8816-1A3B69FF0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171" y="2946701"/>
            <a:ext cx="7052982" cy="124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644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</a:t>
            </a:r>
            <a:r>
              <a:rPr lang="en-GB" dirty="0" err="1"/>
              <a:t>SolutionAssembly</a:t>
            </a:r>
            <a:r>
              <a:rPr lang="en-GB" dirty="0"/>
              <a:t>” (</a:t>
            </a:r>
            <a:r>
              <a:rPr lang="en-GB" dirty="0" err="1"/>
              <a:t>ILoggingPlayer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200" dirty="0" err="1"/>
              <a:t>BuildAdditionalData</a:t>
            </a:r>
            <a:endParaRPr lang="en-GB" sz="1200" dirty="0"/>
          </a:p>
          <a:p>
            <a:pPr lvl="1"/>
            <a:r>
              <a:rPr lang="en-GB" sz="800" dirty="0" err="1"/>
              <a:t>Anvendes</a:t>
            </a:r>
            <a:r>
              <a:rPr lang="en-GB" sz="800" dirty="0"/>
              <a:t> </a:t>
            </a:r>
            <a:r>
              <a:rPr lang="en-GB" sz="800" dirty="0" err="1"/>
              <a:t>til</a:t>
            </a:r>
            <a:r>
              <a:rPr lang="en-GB" sz="800" dirty="0"/>
              <a:t> at </a:t>
            </a:r>
            <a:r>
              <a:rPr lang="en-GB" sz="800" dirty="0" err="1"/>
              <a:t>tilføje</a:t>
            </a:r>
            <a:r>
              <a:rPr lang="en-GB" sz="800" dirty="0"/>
              <a:t> </a:t>
            </a:r>
            <a:r>
              <a:rPr lang="en-GB" sz="800" dirty="0" err="1"/>
              <a:t>yderligere</a:t>
            </a:r>
            <a:r>
              <a:rPr lang="en-GB" sz="800" dirty="0"/>
              <a:t> information </a:t>
            </a:r>
            <a:r>
              <a:rPr lang="en-GB" sz="800" dirty="0" err="1"/>
              <a:t>til</a:t>
            </a:r>
            <a:r>
              <a:rPr lang="en-GB" sz="800" dirty="0"/>
              <a:t> </a:t>
            </a:r>
            <a:r>
              <a:rPr lang="en-GB" sz="800" dirty="0" err="1"/>
              <a:t>LogPlayer</a:t>
            </a:r>
            <a:r>
              <a:rPr lang="en-GB" sz="800" dirty="0"/>
              <a:t> for at </a:t>
            </a:r>
            <a:r>
              <a:rPr lang="en-GB" sz="800" dirty="0" err="1"/>
              <a:t>kunne</a:t>
            </a:r>
            <a:r>
              <a:rPr lang="en-GB" sz="800" dirty="0"/>
              <a:t> </a:t>
            </a:r>
            <a:r>
              <a:rPr lang="en-GB" sz="800" dirty="0" err="1"/>
              <a:t>afspille</a:t>
            </a:r>
            <a:r>
              <a:rPr lang="en-GB" sz="800" dirty="0"/>
              <a:t> et event</a:t>
            </a:r>
          </a:p>
          <a:p>
            <a:r>
              <a:rPr lang="en-GB" sz="1200" dirty="0" err="1"/>
              <a:t>StoreLogElementHistory</a:t>
            </a:r>
            <a:endParaRPr lang="en-GB" sz="1200" dirty="0"/>
          </a:p>
          <a:p>
            <a:pPr lvl="1"/>
            <a:r>
              <a:rPr lang="en-GB" sz="800" dirty="0" err="1"/>
              <a:t>Anvendes</a:t>
            </a:r>
            <a:r>
              <a:rPr lang="en-GB" sz="800" dirty="0"/>
              <a:t> </a:t>
            </a:r>
            <a:r>
              <a:rPr lang="en-GB" sz="800" dirty="0" err="1"/>
              <a:t>til</a:t>
            </a:r>
            <a:r>
              <a:rPr lang="en-GB" sz="800" dirty="0"/>
              <a:t> at </a:t>
            </a:r>
            <a:r>
              <a:rPr lang="en-GB" sz="800" dirty="0" err="1"/>
              <a:t>gemme</a:t>
            </a:r>
            <a:r>
              <a:rPr lang="en-GB" sz="800" dirty="0"/>
              <a:t> logging-</a:t>
            </a:r>
            <a:r>
              <a:rPr lang="en-GB" sz="800" dirty="0" err="1"/>
              <a:t>historik</a:t>
            </a:r>
            <a:r>
              <a:rPr lang="en-GB" sz="800" dirty="0"/>
              <a:t>, </a:t>
            </a:r>
            <a:r>
              <a:rPr lang="en-GB" sz="800" dirty="0" err="1"/>
              <a:t>som</a:t>
            </a:r>
            <a:r>
              <a:rPr lang="en-GB" sz="800" dirty="0"/>
              <a:t> </a:t>
            </a:r>
            <a:r>
              <a:rPr lang="en-GB" sz="800" dirty="0" err="1"/>
              <a:t>kan</a:t>
            </a:r>
            <a:r>
              <a:rPr lang="en-GB" sz="800" dirty="0"/>
              <a:t> </a:t>
            </a:r>
            <a:r>
              <a:rPr lang="en-GB" sz="800" dirty="0" err="1"/>
              <a:t>anvendes</a:t>
            </a:r>
            <a:r>
              <a:rPr lang="en-GB" sz="800" dirty="0"/>
              <a:t> </a:t>
            </a:r>
            <a:r>
              <a:rPr lang="en-GB" sz="800" dirty="0" err="1"/>
              <a:t>efterfølgende</a:t>
            </a:r>
            <a:r>
              <a:rPr lang="en-GB" sz="800" dirty="0"/>
              <a:t> </a:t>
            </a:r>
            <a:r>
              <a:rPr lang="en-GB" sz="800" dirty="0" err="1"/>
              <a:t>i</a:t>
            </a:r>
            <a:r>
              <a:rPr lang="en-GB" sz="800" dirty="0"/>
              <a:t> </a:t>
            </a:r>
            <a:r>
              <a:rPr lang="en-GB" sz="800" dirty="0" err="1"/>
              <a:t>FinalizeUrl</a:t>
            </a:r>
            <a:endParaRPr lang="en-GB" sz="800" dirty="0"/>
          </a:p>
          <a:p>
            <a:r>
              <a:rPr lang="en-GB" sz="1200" dirty="0" err="1"/>
              <a:t>FinalizeUrl</a:t>
            </a:r>
            <a:endParaRPr lang="en-GB" sz="1200" dirty="0"/>
          </a:p>
          <a:p>
            <a:pPr lvl="1"/>
            <a:r>
              <a:rPr lang="en-GB" sz="800" dirty="0" err="1"/>
              <a:t>Anvendes</a:t>
            </a:r>
            <a:r>
              <a:rPr lang="en-GB" sz="800" dirty="0"/>
              <a:t> </a:t>
            </a:r>
            <a:r>
              <a:rPr lang="en-GB" sz="800" dirty="0" err="1"/>
              <a:t>til</a:t>
            </a:r>
            <a:r>
              <a:rPr lang="en-GB" sz="800" dirty="0"/>
              <a:t> at </a:t>
            </a:r>
            <a:r>
              <a:rPr lang="en-GB" sz="800" dirty="0" err="1"/>
              <a:t>omforme</a:t>
            </a:r>
            <a:r>
              <a:rPr lang="en-GB" sz="800" dirty="0"/>
              <a:t> </a:t>
            </a:r>
            <a:r>
              <a:rPr lang="en-GB" sz="800" dirty="0" err="1"/>
              <a:t>en</a:t>
            </a:r>
            <a:r>
              <a:rPr lang="en-GB" sz="800" dirty="0"/>
              <a:t> URL </a:t>
            </a:r>
            <a:r>
              <a:rPr lang="en-GB" sz="800" dirty="0" err="1"/>
              <a:t>fra</a:t>
            </a:r>
            <a:r>
              <a:rPr lang="en-GB" sz="800" dirty="0"/>
              <a:t> </a:t>
            </a:r>
            <a:r>
              <a:rPr lang="en-GB" sz="800" dirty="0" err="1"/>
              <a:t>optaget</a:t>
            </a:r>
            <a:r>
              <a:rPr lang="en-GB" sz="800" dirty="0"/>
              <a:t> </a:t>
            </a:r>
            <a:r>
              <a:rPr lang="en-GB" sz="800" dirty="0" err="1"/>
              <a:t>tilstand</a:t>
            </a:r>
            <a:r>
              <a:rPr lang="en-GB" sz="800" dirty="0"/>
              <a:t> </a:t>
            </a:r>
            <a:r>
              <a:rPr lang="en-GB" sz="800" dirty="0" err="1"/>
              <a:t>til</a:t>
            </a:r>
            <a:r>
              <a:rPr lang="en-GB" sz="800" dirty="0"/>
              <a:t> at </a:t>
            </a:r>
            <a:r>
              <a:rPr lang="en-GB" sz="800" dirty="0" err="1"/>
              <a:t>matche</a:t>
            </a:r>
            <a:r>
              <a:rPr lang="en-GB" sz="800" dirty="0"/>
              <a:t> </a:t>
            </a:r>
            <a:r>
              <a:rPr lang="en-GB" sz="800" dirty="0" err="1"/>
              <a:t>afspilnings-konteksten</a:t>
            </a:r>
            <a:r>
              <a:rPr lang="en-GB" sz="800" dirty="0"/>
              <a:t>.</a:t>
            </a:r>
          </a:p>
          <a:p>
            <a:pPr lvl="2"/>
            <a:r>
              <a:rPr lang="en-GB" sz="600" dirty="0" err="1"/>
              <a:t>F.eks</a:t>
            </a:r>
            <a:r>
              <a:rPr lang="en-GB" sz="600" dirty="0"/>
              <a:t>. </a:t>
            </a:r>
            <a:r>
              <a:rPr lang="en-GB" sz="600" dirty="0" err="1"/>
              <a:t>Oprettelse</a:t>
            </a:r>
            <a:r>
              <a:rPr lang="en-GB" sz="600" dirty="0"/>
              <a:t> </a:t>
            </a:r>
            <a:r>
              <a:rPr lang="en-GB" sz="600" dirty="0" err="1"/>
              <a:t>af</a:t>
            </a:r>
            <a:r>
              <a:rPr lang="en-GB" sz="600" dirty="0"/>
              <a:t> sag </a:t>
            </a:r>
            <a:r>
              <a:rPr lang="en-GB" sz="600" dirty="0" err="1"/>
              <a:t>endte</a:t>
            </a:r>
            <a:r>
              <a:rPr lang="en-GB" sz="600" dirty="0"/>
              <a:t> </a:t>
            </a:r>
            <a:r>
              <a:rPr lang="en-GB" sz="600" dirty="0" err="1"/>
              <a:t>ud</a:t>
            </a:r>
            <a:r>
              <a:rPr lang="en-GB" sz="600" dirty="0"/>
              <a:t> </a:t>
            </a:r>
            <a:r>
              <a:rPr lang="en-GB" sz="600" dirty="0" err="1"/>
              <a:t>i</a:t>
            </a:r>
            <a:r>
              <a:rPr lang="en-GB" sz="600" dirty="0"/>
              <a:t> “</a:t>
            </a:r>
            <a:r>
              <a:rPr lang="en-GB" sz="600" dirty="0" err="1"/>
              <a:t>Layout.aspx?id</a:t>
            </a:r>
            <a:r>
              <a:rPr lang="en-GB" sz="600" dirty="0"/>
              <a:t>=1234” </a:t>
            </a:r>
            <a:r>
              <a:rPr lang="en-GB" sz="600" dirty="0" err="1"/>
              <a:t>i</a:t>
            </a:r>
            <a:r>
              <a:rPr lang="en-GB" sz="600" dirty="0"/>
              <a:t> </a:t>
            </a:r>
            <a:r>
              <a:rPr lang="en-GB" sz="600" dirty="0" err="1"/>
              <a:t>optagelsen</a:t>
            </a:r>
            <a:r>
              <a:rPr lang="en-GB" sz="600" dirty="0"/>
              <a:t>, men </a:t>
            </a:r>
            <a:r>
              <a:rPr lang="en-GB" sz="600" dirty="0" err="1"/>
              <a:t>URL’en</a:t>
            </a:r>
            <a:r>
              <a:rPr lang="en-GB" sz="600" dirty="0"/>
              <a:t> </a:t>
            </a:r>
            <a:r>
              <a:rPr lang="en-GB" sz="600" dirty="0" err="1"/>
              <a:t>i</a:t>
            </a:r>
            <a:r>
              <a:rPr lang="en-GB" sz="600" dirty="0"/>
              <a:t> </a:t>
            </a:r>
            <a:r>
              <a:rPr lang="en-GB" sz="600" dirty="0" err="1"/>
              <a:t>afspilning</a:t>
            </a:r>
            <a:r>
              <a:rPr lang="en-GB" sz="600" dirty="0"/>
              <a:t> </a:t>
            </a:r>
            <a:r>
              <a:rPr lang="en-GB" sz="600" dirty="0" err="1"/>
              <a:t>burde</a:t>
            </a:r>
            <a:r>
              <a:rPr lang="en-GB" sz="600" dirty="0"/>
              <a:t> </a:t>
            </a:r>
            <a:r>
              <a:rPr lang="en-GB" sz="600" dirty="0" err="1"/>
              <a:t>være</a:t>
            </a:r>
            <a:r>
              <a:rPr lang="en-GB" sz="600" dirty="0"/>
              <a:t> “</a:t>
            </a:r>
            <a:r>
              <a:rPr lang="en-GB" sz="600" dirty="0" err="1"/>
              <a:t>Layout.aspx?id</a:t>
            </a:r>
            <a:r>
              <a:rPr lang="en-GB" sz="600" dirty="0"/>
              <a:t>=6666” </a:t>
            </a:r>
            <a:r>
              <a:rPr lang="en-GB" sz="600" dirty="0" err="1"/>
              <a:t>af</a:t>
            </a:r>
            <a:r>
              <a:rPr lang="en-GB" sz="600" dirty="0"/>
              <a:t> </a:t>
            </a:r>
            <a:r>
              <a:rPr lang="en-GB" sz="600" dirty="0" err="1"/>
              <a:t>en</a:t>
            </a:r>
            <a:r>
              <a:rPr lang="en-GB" sz="600" dirty="0"/>
              <a:t> </a:t>
            </a:r>
            <a:r>
              <a:rPr lang="en-GB" sz="600" dirty="0" err="1"/>
              <a:t>eller</a:t>
            </a:r>
            <a:r>
              <a:rPr lang="en-GB" sz="600" dirty="0"/>
              <a:t> </a:t>
            </a:r>
            <a:r>
              <a:rPr lang="en-GB" sz="600" dirty="0" err="1"/>
              <a:t>flere</a:t>
            </a:r>
            <a:r>
              <a:rPr lang="en-GB" sz="600" dirty="0"/>
              <a:t> </a:t>
            </a:r>
            <a:r>
              <a:rPr lang="en-GB" sz="600" dirty="0" err="1"/>
              <a:t>årsager</a:t>
            </a:r>
            <a:r>
              <a:rPr lang="en-GB" sz="600" dirty="0"/>
              <a:t>.</a:t>
            </a:r>
          </a:p>
          <a:p>
            <a:pPr marL="177800" lvl="1" indent="0">
              <a:buNone/>
            </a:pPr>
            <a:endParaRPr lang="en-GB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E8989EBE-ABC4-4066-A2F4-7BD86B08B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894" y="2916551"/>
            <a:ext cx="6004112" cy="70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40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Mangler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nice-to-have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 err="1"/>
              <a:t>LogRecorder</a:t>
            </a:r>
            <a:endParaRPr lang="da-DK" dirty="0"/>
          </a:p>
          <a:p>
            <a:pPr lvl="1"/>
            <a:r>
              <a:rPr lang="da-DK" dirty="0"/>
              <a:t>Anonymisering af </a:t>
            </a:r>
            <a:r>
              <a:rPr lang="da-DK" dirty="0" err="1"/>
              <a:t>request</a:t>
            </a:r>
            <a:r>
              <a:rPr lang="da-DK" dirty="0"/>
              <a:t>/</a:t>
            </a:r>
            <a:r>
              <a:rPr lang="da-DK" dirty="0" err="1"/>
              <a:t>response</a:t>
            </a:r>
            <a:r>
              <a:rPr lang="da-DK" dirty="0"/>
              <a:t>, </a:t>
            </a:r>
            <a:r>
              <a:rPr lang="da-DK" dirty="0" err="1"/>
              <a:t>evt</a:t>
            </a:r>
            <a:r>
              <a:rPr lang="da-DK" dirty="0"/>
              <a:t> på feltniveau.</a:t>
            </a:r>
          </a:p>
          <a:p>
            <a:r>
              <a:rPr lang="da-DK" dirty="0" err="1"/>
              <a:t>LogPlayer</a:t>
            </a:r>
            <a:endParaRPr lang="da-DK" dirty="0"/>
          </a:p>
          <a:p>
            <a:pPr lvl="1"/>
            <a:r>
              <a:rPr lang="da-DK" dirty="0"/>
              <a:t>Modal-dialoger via Web API (alert, </a:t>
            </a:r>
            <a:r>
              <a:rPr lang="da-DK" dirty="0" err="1"/>
              <a:t>confirm</a:t>
            </a:r>
            <a:r>
              <a:rPr lang="da-DK" dirty="0"/>
              <a:t> &amp; prompt).</a:t>
            </a:r>
          </a:p>
          <a:p>
            <a:pPr lvl="1"/>
            <a:r>
              <a:rPr lang="da-DK" dirty="0" err="1"/>
              <a:t>Resubmit</a:t>
            </a:r>
            <a:r>
              <a:rPr lang="da-DK" dirty="0"/>
              <a:t> af </a:t>
            </a:r>
            <a:r>
              <a:rPr lang="da-DK" dirty="0" err="1"/>
              <a:t>request</a:t>
            </a:r>
            <a:r>
              <a:rPr lang="da-DK" dirty="0"/>
              <a:t>-data via </a:t>
            </a:r>
            <a:r>
              <a:rPr lang="da-DK" dirty="0" err="1"/>
              <a:t>refresh</a:t>
            </a:r>
            <a:r>
              <a:rPr lang="da-DK" dirty="0"/>
              <a:t> af websiden.</a:t>
            </a:r>
          </a:p>
          <a:p>
            <a:pPr lvl="1"/>
            <a:r>
              <a:rPr lang="da-DK" dirty="0" err="1"/>
              <a:t>Resubmit</a:t>
            </a:r>
            <a:r>
              <a:rPr lang="da-DK" dirty="0"/>
              <a:t> af </a:t>
            </a:r>
            <a:r>
              <a:rPr lang="da-DK" dirty="0" err="1"/>
              <a:t>request</a:t>
            </a:r>
            <a:r>
              <a:rPr lang="da-DK" dirty="0"/>
              <a:t>-data via back/forward-funktionalitet.</a:t>
            </a:r>
          </a:p>
          <a:p>
            <a:pPr lvl="1"/>
            <a:r>
              <a:rPr lang="da-DK" dirty="0"/>
              <a:t>Autogenerere data til anonymiseret felter m.m.</a:t>
            </a:r>
          </a:p>
          <a:p>
            <a:pPr lvl="1"/>
            <a:r>
              <a:rPr lang="da-DK" dirty="0" err="1"/>
              <a:t>Multi-threaded</a:t>
            </a:r>
            <a:r>
              <a:rPr lang="da-DK" dirty="0"/>
              <a:t> </a:t>
            </a:r>
            <a:r>
              <a:rPr lang="da-DK" dirty="0" err="1"/>
              <a:t>Javascript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File-input.</a:t>
            </a:r>
          </a:p>
          <a:p>
            <a:pPr lvl="1"/>
            <a:r>
              <a:rPr lang="da-DK" dirty="0"/>
              <a:t>User-</a:t>
            </a:r>
            <a:r>
              <a:rPr lang="da-DK" dirty="0" err="1"/>
              <a:t>credentials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Afspilningen foregår i Internet Explorer-instans.</a:t>
            </a:r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3551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D904B9-77B2-4E94-971A-1643901F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DD9256C-1D76-41FD-BA3F-D7DC8545F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1611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Målinger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Initialisering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1146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355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Hvorfor</a:t>
            </a:r>
            <a:r>
              <a:rPr lang="en-GB" dirty="0"/>
              <a:t> </a:t>
            </a:r>
            <a:r>
              <a:rPr lang="en-GB" dirty="0" err="1"/>
              <a:t>overhovedet</a:t>
            </a:r>
            <a:r>
              <a:rPr lang="en-GB" dirty="0"/>
              <a:t> </a:t>
            </a:r>
            <a:r>
              <a:rPr lang="en-GB" dirty="0" err="1"/>
              <a:t>logge</a:t>
            </a:r>
            <a:r>
              <a:rPr lang="en-GB" dirty="0"/>
              <a:t> </a:t>
            </a:r>
            <a:r>
              <a:rPr lang="en-GB" dirty="0" err="1"/>
              <a:t>aktivitetsflow</a:t>
            </a:r>
            <a:r>
              <a:rPr lang="en-GB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Genskabe</a:t>
            </a:r>
            <a:r>
              <a:rPr lang="en-GB" dirty="0"/>
              <a:t> </a:t>
            </a:r>
            <a:r>
              <a:rPr lang="en-GB" dirty="0" err="1"/>
              <a:t>handlingsforløb</a:t>
            </a:r>
            <a:endParaRPr lang="en-GB" dirty="0"/>
          </a:p>
          <a:p>
            <a:r>
              <a:rPr lang="en-GB" dirty="0" err="1"/>
              <a:t>Fler-bruger</a:t>
            </a:r>
            <a:r>
              <a:rPr lang="en-GB" dirty="0"/>
              <a:t> system</a:t>
            </a:r>
          </a:p>
          <a:p>
            <a:r>
              <a:rPr lang="en-GB" dirty="0" err="1"/>
              <a:t>Kald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3. parts services</a:t>
            </a:r>
          </a:p>
          <a:p>
            <a:pPr lvl="1"/>
            <a:r>
              <a:rPr lang="en-GB" dirty="0"/>
              <a:t>Garbage in – Garbage out</a:t>
            </a:r>
          </a:p>
          <a:p>
            <a:r>
              <a:rPr lang="en-GB" dirty="0"/>
              <a:t>Performance-</a:t>
            </a:r>
            <a:r>
              <a:rPr lang="en-GB" dirty="0" err="1"/>
              <a:t>målinger</a:t>
            </a:r>
            <a:endParaRPr lang="en-GB" dirty="0"/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6225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64511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1679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16107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7DF22-EC1D-49C3-BDF3-724B9F95D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98D1F-A76C-4B78-B8D6-8ED276C81C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47821" y="1057523"/>
            <a:ext cx="8048360" cy="3637307"/>
          </a:xfrm>
        </p:spPr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465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Hvilke</a:t>
            </a:r>
            <a:r>
              <a:rPr lang="en-GB" dirty="0"/>
              <a:t> </a:t>
            </a:r>
            <a:r>
              <a:rPr lang="en-GB" dirty="0" err="1"/>
              <a:t>elementer</a:t>
            </a:r>
            <a:r>
              <a:rPr lang="en-GB" dirty="0"/>
              <a:t> </a:t>
            </a:r>
            <a:r>
              <a:rPr lang="en-GB" dirty="0" err="1"/>
              <a:t>er</a:t>
            </a:r>
            <a:r>
              <a:rPr lang="en-GB" dirty="0"/>
              <a:t> </a:t>
            </a:r>
            <a:r>
              <a:rPr lang="en-GB" dirty="0" err="1"/>
              <a:t>nødvendige</a:t>
            </a:r>
            <a:r>
              <a:rPr lang="en-GB" dirty="0"/>
              <a:t> at </a:t>
            </a:r>
            <a:r>
              <a:rPr lang="en-GB" dirty="0" err="1"/>
              <a:t>logge</a:t>
            </a:r>
            <a:r>
              <a:rPr lang="en-GB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ASPX (Webpage, Webside)</a:t>
            </a:r>
          </a:p>
          <a:p>
            <a:pPr lvl="1"/>
            <a:r>
              <a:rPr lang="da-DK" dirty="0"/>
              <a:t>Ud over </a:t>
            </a:r>
            <a:r>
              <a:rPr lang="da-DK" dirty="0" err="1"/>
              <a:t>request</a:t>
            </a:r>
            <a:r>
              <a:rPr lang="da-DK" dirty="0"/>
              <a:t>/</a:t>
            </a:r>
            <a:r>
              <a:rPr lang="da-DK" dirty="0" err="1"/>
              <a:t>response</a:t>
            </a:r>
            <a:r>
              <a:rPr lang="da-DK" dirty="0"/>
              <a:t> til og fra websiden, skal aktiviteter i den </a:t>
            </a:r>
            <a:r>
              <a:rPr lang="da-DK" dirty="0" err="1"/>
              <a:t>renderet</a:t>
            </a:r>
            <a:r>
              <a:rPr lang="da-DK" dirty="0"/>
              <a:t> HTML efterfølgende logges. </a:t>
            </a:r>
          </a:p>
          <a:p>
            <a:r>
              <a:rPr lang="da-DK" dirty="0"/>
              <a:t>ASHX (HTTP/</a:t>
            </a:r>
            <a:r>
              <a:rPr lang="da-DK" dirty="0" err="1"/>
              <a:t>Generic</a:t>
            </a:r>
            <a:r>
              <a:rPr lang="da-DK" dirty="0"/>
              <a:t> Handler)</a:t>
            </a:r>
          </a:p>
          <a:p>
            <a:r>
              <a:rPr lang="da-DK" dirty="0"/>
              <a:t>SVC (WCF Service)</a:t>
            </a:r>
          </a:p>
          <a:p>
            <a:r>
              <a:rPr lang="da-DK" dirty="0"/>
              <a:t>ASMX (Web Service)</a:t>
            </a:r>
          </a:p>
          <a:p>
            <a:r>
              <a:rPr lang="da-DK" dirty="0" err="1"/>
              <a:t>Persistering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48623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Kravspecifikation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Server</a:t>
            </a:r>
          </a:p>
          <a:p>
            <a:pPr lvl="1"/>
            <a:r>
              <a:rPr lang="en-GB" dirty="0"/>
              <a:t>Ingen </a:t>
            </a:r>
            <a:r>
              <a:rPr lang="en-GB" dirty="0" err="1"/>
              <a:t>eller</a:t>
            </a:r>
            <a:r>
              <a:rPr lang="en-GB" dirty="0"/>
              <a:t> </a:t>
            </a:r>
            <a:r>
              <a:rPr lang="en-GB" dirty="0" err="1"/>
              <a:t>absolut</a:t>
            </a:r>
            <a:r>
              <a:rPr lang="en-GB" dirty="0"/>
              <a:t> minimal </a:t>
            </a:r>
            <a:r>
              <a:rPr lang="en-GB" dirty="0" err="1"/>
              <a:t>ændring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koden</a:t>
            </a:r>
            <a:endParaRPr lang="en-GB" dirty="0"/>
          </a:p>
          <a:p>
            <a:r>
              <a:rPr lang="en-GB" dirty="0" err="1"/>
              <a:t>Klient</a:t>
            </a:r>
            <a:r>
              <a:rPr lang="en-GB" dirty="0"/>
              <a:t>/Kunde/</a:t>
            </a:r>
            <a:r>
              <a:rPr lang="en-GB" dirty="0" err="1"/>
              <a:t>Bruger</a:t>
            </a:r>
            <a:endParaRPr lang="en-GB" dirty="0"/>
          </a:p>
          <a:p>
            <a:pPr lvl="1"/>
            <a:r>
              <a:rPr lang="en-GB" dirty="0" err="1"/>
              <a:t>Intet</a:t>
            </a:r>
            <a:r>
              <a:rPr lang="en-GB" dirty="0"/>
              <a:t> </a:t>
            </a:r>
            <a:r>
              <a:rPr lang="en-GB" dirty="0" err="1"/>
              <a:t>skal</a:t>
            </a:r>
            <a:r>
              <a:rPr lang="en-GB" dirty="0"/>
              <a:t> </a:t>
            </a:r>
            <a:r>
              <a:rPr lang="en-GB" dirty="0" err="1"/>
              <a:t>installeres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klienten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7512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HttpHandler</a:t>
            </a:r>
            <a:endParaRPr lang="en-GB" dirty="0"/>
          </a:p>
          <a:p>
            <a:r>
              <a:rPr lang="en-GB" dirty="0" err="1"/>
              <a:t>HttpModule</a:t>
            </a:r>
            <a:endParaRPr lang="en-GB" dirty="0"/>
          </a:p>
          <a:p>
            <a:pPr lvl="1"/>
            <a:r>
              <a:rPr lang="en-GB" dirty="0"/>
              <a:t>Page (ASPX)</a:t>
            </a:r>
          </a:p>
          <a:p>
            <a:pPr lvl="1"/>
            <a:r>
              <a:rPr lang="en-GB" dirty="0"/>
              <a:t>Handlers (ASHX)</a:t>
            </a:r>
          </a:p>
          <a:p>
            <a:pPr lvl="1"/>
            <a:r>
              <a:rPr lang="en-GB" dirty="0"/>
              <a:t>State (Session, Cookies, </a:t>
            </a:r>
            <a:r>
              <a:rPr lang="en-GB" dirty="0" err="1"/>
              <a:t>QueryString</a:t>
            </a:r>
            <a:r>
              <a:rPr lang="en-GB" dirty="0"/>
              <a:t>, Form)</a:t>
            </a:r>
          </a:p>
          <a:p>
            <a:r>
              <a:rPr lang="en-GB" dirty="0" err="1"/>
              <a:t>EndpointBehavior</a:t>
            </a:r>
            <a:endParaRPr lang="en-GB" dirty="0"/>
          </a:p>
          <a:p>
            <a:pPr lvl="1"/>
            <a:r>
              <a:rPr lang="en-GB" dirty="0"/>
              <a:t>Services (ASMX, WCF)</a:t>
            </a:r>
          </a:p>
          <a:p>
            <a:r>
              <a:rPr lang="en-GB" dirty="0" err="1"/>
              <a:t>Persistering</a:t>
            </a:r>
            <a:endParaRPr lang="en-GB" dirty="0"/>
          </a:p>
          <a:p>
            <a:pPr lvl="1"/>
            <a:r>
              <a:rPr lang="en-GB" dirty="0" err="1"/>
              <a:t>SqlCommand</a:t>
            </a:r>
            <a:r>
              <a:rPr lang="en-GB" dirty="0"/>
              <a:t> + </a:t>
            </a:r>
            <a:r>
              <a:rPr lang="en-GB" dirty="0" err="1"/>
              <a:t>SqlDataReader</a:t>
            </a:r>
            <a:endParaRPr lang="en-GB" dirty="0"/>
          </a:p>
          <a:p>
            <a:r>
              <a:rPr lang="en-GB" dirty="0" err="1"/>
              <a:t>Ekstra</a:t>
            </a:r>
            <a:r>
              <a:rPr lang="en-GB" dirty="0"/>
              <a:t> </a:t>
            </a:r>
            <a:r>
              <a:rPr lang="en-GB" dirty="0" err="1"/>
              <a:t>foranstaltninger</a:t>
            </a:r>
            <a:endParaRPr lang="en-GB" dirty="0"/>
          </a:p>
          <a:p>
            <a:pPr lvl="1"/>
            <a:r>
              <a:rPr lang="en-GB" dirty="0"/>
              <a:t>Session</a:t>
            </a:r>
          </a:p>
        </p:txBody>
      </p:sp>
    </p:spTree>
    <p:extLst>
      <p:ext uri="{BB962C8B-B14F-4D97-AF65-F5344CB8AC3E}">
        <p14:creationId xmlns:p14="http://schemas.microsoft.com/office/powerpoint/2010/main" val="729196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 (</a:t>
            </a:r>
            <a:r>
              <a:rPr lang="en-GB" dirty="0" err="1"/>
              <a:t>HttpHandler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Anvendes</a:t>
            </a:r>
            <a:r>
              <a:rPr lang="en-GB" dirty="0"/>
              <a:t> for at </a:t>
            </a:r>
            <a:r>
              <a:rPr lang="en-GB" dirty="0" err="1"/>
              <a:t>tillade</a:t>
            </a:r>
            <a:r>
              <a:rPr lang="en-GB" dirty="0"/>
              <a:t> LRAP-filer (*.</a:t>
            </a:r>
            <a:r>
              <a:rPr lang="en-GB" dirty="0" err="1"/>
              <a:t>lrap</a:t>
            </a:r>
            <a:r>
              <a:rPr lang="en-GB" dirty="0"/>
              <a:t>)</a:t>
            </a:r>
          </a:p>
          <a:p>
            <a:r>
              <a:rPr lang="en-GB" dirty="0" err="1"/>
              <a:t>Virtuelle</a:t>
            </a:r>
            <a:r>
              <a:rPr lang="en-GB" dirty="0"/>
              <a:t> filer</a:t>
            </a:r>
          </a:p>
          <a:p>
            <a:r>
              <a:rPr lang="en-GB" dirty="0" err="1"/>
              <a:t>Synliggørelse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hvilke</a:t>
            </a:r>
            <a:r>
              <a:rPr lang="en-GB" dirty="0"/>
              <a:t> </a:t>
            </a:r>
            <a:r>
              <a:rPr lang="en-GB" dirty="0" err="1"/>
              <a:t>eksterne</a:t>
            </a:r>
            <a:r>
              <a:rPr lang="en-GB" dirty="0"/>
              <a:t> filer der </a:t>
            </a:r>
            <a:r>
              <a:rPr lang="en-GB" dirty="0" err="1"/>
              <a:t>tilhører</a:t>
            </a:r>
            <a:r>
              <a:rPr lang="en-GB" dirty="0"/>
              <a:t> LRAP-</a:t>
            </a:r>
            <a:r>
              <a:rPr lang="en-GB" dirty="0" err="1"/>
              <a:t>miljøet</a:t>
            </a:r>
            <a:endParaRPr lang="en-GB" dirty="0"/>
          </a:p>
          <a:p>
            <a:r>
              <a:rPr lang="en-GB" dirty="0" err="1"/>
              <a:t>Formindsker</a:t>
            </a:r>
            <a:r>
              <a:rPr lang="en-GB" dirty="0"/>
              <a:t> </a:t>
            </a:r>
            <a:r>
              <a:rPr lang="en-GB" dirty="0" err="1"/>
              <a:t>sandsynligheden</a:t>
            </a:r>
            <a:r>
              <a:rPr lang="en-GB" dirty="0"/>
              <a:t> for at </a:t>
            </a:r>
            <a:r>
              <a:rPr lang="en-GB" dirty="0" err="1"/>
              <a:t>overskrive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eksisterende</a:t>
            </a:r>
            <a:r>
              <a:rPr lang="en-GB" dirty="0"/>
              <a:t> </a:t>
            </a:r>
            <a:r>
              <a:rPr lang="en-GB" dirty="0" err="1"/>
              <a:t>løsnings</a:t>
            </a:r>
            <a:r>
              <a:rPr lang="en-GB" dirty="0"/>
              <a:t>-fil</a:t>
            </a:r>
          </a:p>
        </p:txBody>
      </p:sp>
    </p:spTree>
    <p:extLst>
      <p:ext uri="{BB962C8B-B14F-4D97-AF65-F5344CB8AC3E}">
        <p14:creationId xmlns:p14="http://schemas.microsoft.com/office/powerpoint/2010/main" val="1679605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 (</a:t>
            </a:r>
            <a:r>
              <a:rPr lang="en-GB" dirty="0" err="1"/>
              <a:t>HttpModule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HttpModule</a:t>
            </a:r>
            <a:endParaRPr lang="en-GB" dirty="0"/>
          </a:p>
          <a:p>
            <a:pPr lvl="1"/>
            <a:r>
              <a:rPr lang="en-GB" dirty="0"/>
              <a:t>Page (ASPX) + Handlers (ASHX)</a:t>
            </a:r>
          </a:p>
          <a:p>
            <a:pPr lvl="2"/>
            <a:r>
              <a:rPr lang="en-GB" dirty="0"/>
              <a:t>Request</a:t>
            </a:r>
          </a:p>
          <a:p>
            <a:pPr lvl="3"/>
            <a:r>
              <a:rPr lang="en-GB" dirty="0" err="1"/>
              <a:t>LogRecorder</a:t>
            </a:r>
            <a:r>
              <a:rPr lang="en-GB" dirty="0"/>
              <a:t>: Logger</a:t>
            </a:r>
          </a:p>
          <a:p>
            <a:pPr lvl="3"/>
            <a:r>
              <a:rPr lang="en-GB" dirty="0" err="1"/>
              <a:t>LogPlayer</a:t>
            </a:r>
            <a:r>
              <a:rPr lang="en-GB" dirty="0"/>
              <a:t>: </a:t>
            </a:r>
            <a:r>
              <a:rPr lang="en-GB" dirty="0" err="1"/>
              <a:t>Anvender</a:t>
            </a:r>
            <a:r>
              <a:rPr lang="en-GB" dirty="0"/>
              <a:t> </a:t>
            </a:r>
            <a:r>
              <a:rPr lang="en-GB" dirty="0" err="1"/>
              <a:t>nuværende</a:t>
            </a:r>
            <a:r>
              <a:rPr lang="en-GB" dirty="0"/>
              <a:t> </a:t>
            </a:r>
            <a:r>
              <a:rPr lang="en-GB" dirty="0" err="1"/>
              <a:t>eller</a:t>
            </a:r>
            <a:r>
              <a:rPr lang="en-GB" dirty="0"/>
              <a:t> </a:t>
            </a:r>
            <a:r>
              <a:rPr lang="en-GB" dirty="0" err="1"/>
              <a:t>overskriver</a:t>
            </a:r>
            <a:r>
              <a:rPr lang="en-GB" dirty="0"/>
              <a:t> (via </a:t>
            </a:r>
            <a:r>
              <a:rPr lang="en-GB" dirty="0" err="1"/>
              <a:t>RequestFilter</a:t>
            </a:r>
            <a:r>
              <a:rPr lang="en-GB" dirty="0"/>
              <a:t>) </a:t>
            </a:r>
            <a:r>
              <a:rPr lang="en-GB" dirty="0" err="1"/>
              <a:t>fra</a:t>
            </a:r>
            <a:r>
              <a:rPr lang="en-GB" dirty="0"/>
              <a:t> log-data</a:t>
            </a:r>
          </a:p>
          <a:p>
            <a:pPr lvl="2"/>
            <a:r>
              <a:rPr lang="en-GB" dirty="0"/>
              <a:t>Response</a:t>
            </a:r>
          </a:p>
          <a:p>
            <a:pPr lvl="3"/>
            <a:r>
              <a:rPr lang="en-GB" dirty="0" err="1"/>
              <a:t>LogRecorder</a:t>
            </a:r>
            <a:r>
              <a:rPr lang="en-GB" dirty="0"/>
              <a:t>: Logger</a:t>
            </a:r>
          </a:p>
          <a:p>
            <a:pPr lvl="3"/>
            <a:r>
              <a:rPr lang="en-GB" dirty="0" err="1"/>
              <a:t>LogPlayer</a:t>
            </a:r>
            <a:r>
              <a:rPr lang="en-GB" dirty="0"/>
              <a:t>: </a:t>
            </a:r>
            <a:r>
              <a:rPr lang="en-GB" dirty="0" err="1"/>
              <a:t>Anvender</a:t>
            </a:r>
            <a:r>
              <a:rPr lang="en-GB" dirty="0"/>
              <a:t> </a:t>
            </a:r>
            <a:r>
              <a:rPr lang="en-GB" dirty="0" err="1"/>
              <a:t>nuværende</a:t>
            </a:r>
            <a:r>
              <a:rPr lang="en-GB" dirty="0"/>
              <a:t> </a:t>
            </a:r>
            <a:r>
              <a:rPr lang="en-GB" dirty="0" err="1"/>
              <a:t>eller</a:t>
            </a:r>
            <a:r>
              <a:rPr lang="en-GB" dirty="0"/>
              <a:t> </a:t>
            </a:r>
            <a:r>
              <a:rPr lang="en-GB" dirty="0" err="1"/>
              <a:t>overskriver</a:t>
            </a:r>
            <a:r>
              <a:rPr lang="en-GB" dirty="0"/>
              <a:t> (via </a:t>
            </a:r>
            <a:r>
              <a:rPr lang="en-GB" dirty="0" err="1"/>
              <a:t>ResponseFilter</a:t>
            </a:r>
            <a:r>
              <a:rPr lang="en-GB" dirty="0"/>
              <a:t>) </a:t>
            </a:r>
            <a:r>
              <a:rPr lang="en-GB" dirty="0" err="1"/>
              <a:t>fra</a:t>
            </a:r>
            <a:r>
              <a:rPr lang="en-GB" dirty="0"/>
              <a:t> log-data</a:t>
            </a:r>
          </a:p>
          <a:p>
            <a:pPr lvl="1"/>
            <a:r>
              <a:rPr lang="en-GB" dirty="0"/>
              <a:t>State (Session, Cookies, </a:t>
            </a:r>
            <a:r>
              <a:rPr lang="en-GB" dirty="0" err="1"/>
              <a:t>QueryString</a:t>
            </a:r>
            <a:r>
              <a:rPr lang="en-GB" dirty="0"/>
              <a:t>, Form)</a:t>
            </a:r>
          </a:p>
          <a:p>
            <a:pPr lvl="1"/>
            <a:r>
              <a:rPr lang="en-GB" dirty="0" err="1"/>
              <a:t>Behandler</a:t>
            </a:r>
            <a:r>
              <a:rPr lang="en-GB" dirty="0"/>
              <a:t> LRAP-filer</a:t>
            </a:r>
          </a:p>
          <a:p>
            <a:pPr lvl="2"/>
            <a:r>
              <a:rPr lang="en-GB" dirty="0" err="1"/>
              <a:t>logrecorderandplayerjs.lrap</a:t>
            </a:r>
            <a:endParaRPr lang="en-GB" dirty="0"/>
          </a:p>
          <a:p>
            <a:pPr lvl="3"/>
            <a:r>
              <a:rPr lang="en-GB" dirty="0" err="1"/>
              <a:t>Javascript</a:t>
            </a:r>
            <a:r>
              <a:rPr lang="en-GB" dirty="0"/>
              <a:t> embedded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hver</a:t>
            </a:r>
            <a:r>
              <a:rPr lang="en-GB" dirty="0"/>
              <a:t> page/side</a:t>
            </a:r>
          </a:p>
          <a:p>
            <a:pPr lvl="2"/>
            <a:r>
              <a:rPr lang="en-GB" dirty="0" err="1"/>
              <a:t>logrecorderandplayerhandler.lrap</a:t>
            </a:r>
            <a:endParaRPr lang="en-GB" dirty="0"/>
          </a:p>
          <a:p>
            <a:pPr lvl="3"/>
            <a:r>
              <a:rPr lang="en-GB" dirty="0"/>
              <a:t>Generic-Handler der </a:t>
            </a:r>
            <a:r>
              <a:rPr lang="en-GB" dirty="0" err="1"/>
              <a:t>anvendes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kommunikere</a:t>
            </a:r>
            <a:r>
              <a:rPr lang="en-GB" dirty="0"/>
              <a:t> med </a:t>
            </a:r>
            <a:r>
              <a:rPr lang="en-GB" dirty="0" err="1"/>
              <a:t>serveren</a:t>
            </a:r>
            <a:r>
              <a:rPr lang="en-GB" dirty="0"/>
              <a:t> for </a:t>
            </a:r>
            <a:r>
              <a:rPr lang="en-GB" dirty="0" err="1"/>
              <a:t>evt</a:t>
            </a:r>
            <a:r>
              <a:rPr lang="en-GB" dirty="0"/>
              <a:t> at </a:t>
            </a:r>
            <a:r>
              <a:rPr lang="en-GB" dirty="0" err="1"/>
              <a:t>logge</a:t>
            </a:r>
            <a:r>
              <a:rPr lang="en-GB" dirty="0"/>
              <a:t> events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5756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Serverside</a:t>
            </a:r>
            <a:r>
              <a:rPr lang="en-GB" dirty="0"/>
              <a:t>-logging (</a:t>
            </a:r>
            <a:r>
              <a:rPr lang="en-GB" dirty="0" err="1"/>
              <a:t>EndpointBehavior</a:t>
            </a:r>
            <a:r>
              <a:rPr lang="en-GB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EndpointBehavior</a:t>
            </a:r>
            <a:endParaRPr lang="en-GB" dirty="0"/>
          </a:p>
          <a:p>
            <a:pPr lvl="1"/>
            <a:r>
              <a:rPr lang="en-GB" dirty="0"/>
              <a:t>Services (ASMX, WCF)</a:t>
            </a:r>
          </a:p>
          <a:p>
            <a:pPr lvl="1"/>
            <a:r>
              <a:rPr lang="en-GB" dirty="0" err="1"/>
              <a:t>Aflæser</a:t>
            </a:r>
            <a:r>
              <a:rPr lang="en-GB" dirty="0"/>
              <a:t> </a:t>
            </a:r>
            <a:r>
              <a:rPr lang="en-GB" dirty="0" err="1"/>
              <a:t>SoapMessages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genbygger</a:t>
            </a:r>
            <a:r>
              <a:rPr lang="en-GB" dirty="0"/>
              <a:t> </a:t>
            </a:r>
            <a:r>
              <a:rPr lang="en-GB" dirty="0" err="1"/>
              <a:t>dem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ny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Uden</a:t>
            </a:r>
            <a:r>
              <a:rPr lang="en-GB" dirty="0"/>
              <a:t> for </a:t>
            </a:r>
            <a:r>
              <a:rPr lang="en-GB" dirty="0" err="1"/>
              <a:t>HttpContext</a:t>
            </a:r>
            <a:r>
              <a:rPr lang="en-GB" dirty="0"/>
              <a:t>-scope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4979C35-B7B8-4511-9AE3-9F29FA05D4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6662" y="21114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2851F34F-7ACC-460F-9017-8D285928BC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652507"/>
              </p:ext>
            </p:extLst>
          </p:nvPr>
        </p:nvGraphicFramePr>
        <p:xfrm>
          <a:off x="1271848" y="2335875"/>
          <a:ext cx="6219825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1" name="Visio" r:id="rId4" imgW="7305806" imgH="2724014" progId="Visio.Drawing.15">
                  <p:embed/>
                </p:oleObj>
              </mc:Choice>
              <mc:Fallback>
                <p:oleObj name="Visio" r:id="rId4" imgW="7305806" imgH="272401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1848" y="2335875"/>
                        <a:ext cx="6219825" cy="2286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566535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template april 2017">
  <a:themeElements>
    <a:clrScheme name="Keylane">
      <a:dk1>
        <a:sysClr val="windowText" lastClr="000000"/>
      </a:dk1>
      <a:lt1>
        <a:sysClr val="window" lastClr="FFFFFF"/>
      </a:lt1>
      <a:dk2>
        <a:srgbClr val="E7E6E6"/>
      </a:dk2>
      <a:lt2>
        <a:srgbClr val="404040"/>
      </a:lt2>
      <a:accent1>
        <a:srgbClr val="FFCA05"/>
      </a:accent1>
      <a:accent2>
        <a:srgbClr val="F6921E"/>
      </a:accent2>
      <a:accent3>
        <a:srgbClr val="C86419"/>
      </a:accent3>
      <a:accent4>
        <a:srgbClr val="FFFFFF"/>
      </a:accent4>
      <a:accent5>
        <a:srgbClr val="C6C6BE"/>
      </a:accent5>
      <a:accent6>
        <a:srgbClr val="6D6E70"/>
      </a:accent6>
      <a:hlink>
        <a:srgbClr val="0000FF"/>
      </a:hlink>
      <a:folHlink>
        <a:srgbClr val="800080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dirty="0" err="1" smtClean="0">
            <a:solidFill>
              <a:schemeClr val="accent6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BA337D4A-04B5-4FD9-A4B4-4EC6E01F4D5B}" vid="{C97F8ACB-3FC4-437F-855F-EE37B331F761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3245</TotalTime>
  <Words>891</Words>
  <Application>Microsoft Office PowerPoint</Application>
  <PresentationFormat>Skærmshow (16:9)</PresentationFormat>
  <Paragraphs>242</Paragraphs>
  <Slides>33</Slides>
  <Notes>31</Notes>
  <HiddenSlides>0</HiddenSlides>
  <MMClips>0</MMClips>
  <ScaleCrop>false</ScaleCrop>
  <HeadingPairs>
    <vt:vector size="8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Integrerede OLE-servere</vt:lpstr>
      </vt:variant>
      <vt:variant>
        <vt:i4>2</vt:i4>
      </vt:variant>
      <vt:variant>
        <vt:lpstr>Slidetitler</vt:lpstr>
      </vt:variant>
      <vt:variant>
        <vt:i4>33</vt:i4>
      </vt:variant>
    </vt:vector>
  </HeadingPairs>
  <TitlesOfParts>
    <vt:vector size="41" baseType="lpstr">
      <vt:lpstr>Arial</vt:lpstr>
      <vt:lpstr>Calibri</vt:lpstr>
      <vt:lpstr>Century Gothic</vt:lpstr>
      <vt:lpstr>Lucida Console</vt:lpstr>
      <vt:lpstr>Times New Roman</vt:lpstr>
      <vt:lpstr>Presentation template april 2017</vt:lpstr>
      <vt:lpstr>Visio</vt:lpstr>
      <vt:lpstr>Microsoft Visio Drawing</vt:lpstr>
      <vt:lpstr>LogRecorderAndPlayer aka LRAP</vt:lpstr>
      <vt:lpstr>PowerPoint-præsentation</vt:lpstr>
      <vt:lpstr>Hvorfor overhovedet logge aktivitetsflow?</vt:lpstr>
      <vt:lpstr>Hvilke elementer er nødvendige at logge?</vt:lpstr>
      <vt:lpstr>Kravspecifikation</vt:lpstr>
      <vt:lpstr>Serverside-logging</vt:lpstr>
      <vt:lpstr>Serverside-logging (HttpHandler)</vt:lpstr>
      <vt:lpstr>Serverside-logging (HttpModule)</vt:lpstr>
      <vt:lpstr>Serverside-logging (EndpointBehavior)</vt:lpstr>
      <vt:lpstr>Serverside-logging (Persistering)</vt:lpstr>
      <vt:lpstr>Serverside-logging (Ekstra foranstaltninger)</vt:lpstr>
      <vt:lpstr>LRAP-værdier</vt:lpstr>
      <vt:lpstr>Klientside-logging</vt:lpstr>
      <vt:lpstr>Klientside-logging (Events)</vt:lpstr>
      <vt:lpstr>Klientside-logging (LRAP.js - Initialisering)</vt:lpstr>
      <vt:lpstr>Klientside-logging (LRAP.js - Flow)</vt:lpstr>
      <vt:lpstr>Klientside-logging (LRAP.js – Nestede events #1)</vt:lpstr>
      <vt:lpstr>Klientside-logging (LRAP.js – Nestede events #2)</vt:lpstr>
      <vt:lpstr>Klientside-logging (LRAP.js – Nestede events #3)</vt:lpstr>
      <vt:lpstr>Klientside-logging (LRAP.js – HTML-element-reference)</vt:lpstr>
      <vt:lpstr>Klientside-logging (Tidssynkronisering - SNTP)</vt:lpstr>
      <vt:lpstr>Klientside-logging (Tidssynkronisering - Korrigering)</vt:lpstr>
      <vt:lpstr>Opsætning</vt:lpstr>
      <vt:lpstr>“SolutionAssembly” (ILoggingPersister)</vt:lpstr>
      <vt:lpstr>“SolutionAssembly” (ILoggingPlayer)</vt:lpstr>
      <vt:lpstr>Mangler og nice-to-have</vt:lpstr>
      <vt:lpstr>Demo</vt:lpstr>
      <vt:lpstr>Målinger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>Quinity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LogRecorderAndPlayer aka LRAP</dc:title>
  <dc:creator>Nikolaj Strauss</dc:creator>
  <cp:keywords>K002-1</cp:keywords>
  <cp:lastModifiedBy>NikolajStrauss</cp:lastModifiedBy>
  <cp:revision>66</cp:revision>
  <dcterms:created xsi:type="dcterms:W3CDTF">2017-09-21T07:21:26Z</dcterms:created>
  <dcterms:modified xsi:type="dcterms:W3CDTF">2017-10-27T12:09:48Z</dcterms:modified>
</cp:coreProperties>
</file>